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 id="259" r:id="rId8"/>
    <p:sldId id="261" r:id="rId9"/>
    <p:sldId id="260" r:id="rId10"/>
    <p:sldId id="275" r:id="rId11"/>
    <p:sldId id="263" r:id="rId12"/>
    <p:sldId id="265" r:id="rId13"/>
    <p:sldId id="267" r:id="rId14"/>
    <p:sldId id="287" r:id="rId15"/>
    <p:sldId id="281" r:id="rId16"/>
    <p:sldId id="266" r:id="rId17"/>
    <p:sldId id="269" r:id="rId18"/>
    <p:sldId id="282" r:id="rId19"/>
    <p:sldId id="268" r:id="rId20"/>
    <p:sldId id="283" r:id="rId21"/>
    <p:sldId id="270" r:id="rId22"/>
    <p:sldId id="284" r:id="rId23"/>
    <p:sldId id="271" r:id="rId24"/>
    <p:sldId id="272" r:id="rId25"/>
    <p:sldId id="285" r:id="rId26"/>
    <p:sldId id="286" r:id="rId2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F92734-996E-4368-B6B7-E954E55B6872}" v="1660" dt="2023-11-26T19:37:16.3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82" autoAdjust="0"/>
    <p:restoredTop sz="94660"/>
  </p:normalViewPr>
  <p:slideViewPr>
    <p:cSldViewPr snapToGrid="0">
      <p:cViewPr varScale="1">
        <p:scale>
          <a:sx n="112" d="100"/>
          <a:sy n="112" d="100"/>
        </p:scale>
        <p:origin x="702"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dy Familton" userId="ea0b9dc0-5d9d-4317-afae-59d512b7e48f" providerId="ADAL" clId="{2FF92734-996E-4368-B6B7-E954E55B6872}"/>
    <pc:docChg chg="undo custSel addSld delSld modSld sldOrd modMainMaster">
      <pc:chgData name="Maddy Familton" userId="ea0b9dc0-5d9d-4317-afae-59d512b7e48f" providerId="ADAL" clId="{2FF92734-996E-4368-B6B7-E954E55B6872}" dt="2023-11-26T19:37:16.312" v="2965"/>
      <pc:docMkLst>
        <pc:docMk/>
      </pc:docMkLst>
      <pc:sldChg chg="addSp modSp mod setBg">
        <pc:chgData name="Maddy Familton" userId="ea0b9dc0-5d9d-4317-afae-59d512b7e48f" providerId="ADAL" clId="{2FF92734-996E-4368-B6B7-E954E55B6872}" dt="2023-11-23T00:14:56.100" v="2057"/>
        <pc:sldMkLst>
          <pc:docMk/>
          <pc:sldMk cId="1366497090" sldId="256"/>
        </pc:sldMkLst>
        <pc:picChg chg="add mod">
          <ac:chgData name="Maddy Familton" userId="ea0b9dc0-5d9d-4317-afae-59d512b7e48f" providerId="ADAL" clId="{2FF92734-996E-4368-B6B7-E954E55B6872}" dt="2023-11-19T20:04:39.152" v="338" actId="1076"/>
          <ac:picMkLst>
            <pc:docMk/>
            <pc:sldMk cId="1366497090" sldId="256"/>
            <ac:picMk id="4" creationId="{F4506E57-635C-CAFC-B714-1C111A0EF23D}"/>
          </ac:picMkLst>
        </pc:picChg>
      </pc:sldChg>
      <pc:sldChg chg="modSp mod setBg">
        <pc:chgData name="Maddy Familton" userId="ea0b9dc0-5d9d-4317-afae-59d512b7e48f" providerId="ADAL" clId="{2FF92734-996E-4368-B6B7-E954E55B6872}" dt="2023-11-22T19:28:48.666" v="1262" actId="1076"/>
        <pc:sldMkLst>
          <pc:docMk/>
          <pc:sldMk cId="3030713498" sldId="257"/>
        </pc:sldMkLst>
        <pc:spChg chg="mod">
          <ac:chgData name="Maddy Familton" userId="ea0b9dc0-5d9d-4317-afae-59d512b7e48f" providerId="ADAL" clId="{2FF92734-996E-4368-B6B7-E954E55B6872}" dt="2023-11-22T19:28:48.666" v="1262" actId="1076"/>
          <ac:spMkLst>
            <pc:docMk/>
            <pc:sldMk cId="3030713498" sldId="257"/>
            <ac:spMk id="2" creationId="{DD5FC4BA-B7EB-554F-4BDD-26A34FBEA258}"/>
          </ac:spMkLst>
        </pc:spChg>
        <pc:picChg chg="mod">
          <ac:chgData name="Maddy Familton" userId="ea0b9dc0-5d9d-4317-afae-59d512b7e48f" providerId="ADAL" clId="{2FF92734-996E-4368-B6B7-E954E55B6872}" dt="2023-11-16T23:22:58.413" v="42" actId="208"/>
          <ac:picMkLst>
            <pc:docMk/>
            <pc:sldMk cId="3030713498" sldId="257"/>
            <ac:picMk id="5" creationId="{3475D875-D9C4-A8A1-B95A-46FE15A95E3C}"/>
          </ac:picMkLst>
        </pc:picChg>
      </pc:sldChg>
      <pc:sldChg chg="modSp mod">
        <pc:chgData name="Maddy Familton" userId="ea0b9dc0-5d9d-4317-afae-59d512b7e48f" providerId="ADAL" clId="{2FF92734-996E-4368-B6B7-E954E55B6872}" dt="2023-11-22T19:28:52.696" v="1263" actId="1076"/>
        <pc:sldMkLst>
          <pc:docMk/>
          <pc:sldMk cId="934947009" sldId="258"/>
        </pc:sldMkLst>
        <pc:spChg chg="mod">
          <ac:chgData name="Maddy Familton" userId="ea0b9dc0-5d9d-4317-afae-59d512b7e48f" providerId="ADAL" clId="{2FF92734-996E-4368-B6B7-E954E55B6872}" dt="2023-11-22T19:28:52.696" v="1263" actId="1076"/>
          <ac:spMkLst>
            <pc:docMk/>
            <pc:sldMk cId="934947009" sldId="258"/>
            <ac:spMk id="2" creationId="{5681EC07-E877-9C78-213D-0E16417110D9}"/>
          </ac:spMkLst>
        </pc:spChg>
        <pc:picChg chg="mod">
          <ac:chgData name="Maddy Familton" userId="ea0b9dc0-5d9d-4317-afae-59d512b7e48f" providerId="ADAL" clId="{2FF92734-996E-4368-B6B7-E954E55B6872}" dt="2023-11-16T23:22:55.105" v="41" actId="208"/>
          <ac:picMkLst>
            <pc:docMk/>
            <pc:sldMk cId="934947009" sldId="258"/>
            <ac:picMk id="5" creationId="{D03F588C-1D9C-50DD-18F4-964032507A38}"/>
          </ac:picMkLst>
        </pc:picChg>
      </pc:sldChg>
      <pc:sldChg chg="modSp mod modAnim">
        <pc:chgData name="Maddy Familton" userId="ea0b9dc0-5d9d-4317-afae-59d512b7e48f" providerId="ADAL" clId="{2FF92734-996E-4368-B6B7-E954E55B6872}" dt="2023-11-23T04:05:14.567" v="2673" actId="403"/>
        <pc:sldMkLst>
          <pc:docMk/>
          <pc:sldMk cId="3760197071" sldId="259"/>
        </pc:sldMkLst>
        <pc:spChg chg="mod">
          <ac:chgData name="Maddy Familton" userId="ea0b9dc0-5d9d-4317-afae-59d512b7e48f" providerId="ADAL" clId="{2FF92734-996E-4368-B6B7-E954E55B6872}" dt="2023-11-22T19:28:58.107" v="1264" actId="1076"/>
          <ac:spMkLst>
            <pc:docMk/>
            <pc:sldMk cId="3760197071" sldId="259"/>
            <ac:spMk id="2" creationId="{3432A949-7D48-F08B-C0A3-5D6C4D67D197}"/>
          </ac:spMkLst>
        </pc:spChg>
        <pc:spChg chg="mod">
          <ac:chgData name="Maddy Familton" userId="ea0b9dc0-5d9d-4317-afae-59d512b7e48f" providerId="ADAL" clId="{2FF92734-996E-4368-B6B7-E954E55B6872}" dt="2023-11-23T04:05:14.567" v="2673" actId="403"/>
          <ac:spMkLst>
            <pc:docMk/>
            <pc:sldMk cId="3760197071" sldId="259"/>
            <ac:spMk id="3" creationId="{E89234BA-6339-551A-8265-8C00798F4E36}"/>
          </ac:spMkLst>
        </pc:spChg>
        <pc:spChg chg="mod">
          <ac:chgData name="Maddy Familton" userId="ea0b9dc0-5d9d-4317-afae-59d512b7e48f" providerId="ADAL" clId="{2FF92734-996E-4368-B6B7-E954E55B6872}" dt="2023-11-23T04:05:11.456" v="2671" actId="1076"/>
          <ac:spMkLst>
            <pc:docMk/>
            <pc:sldMk cId="3760197071" sldId="259"/>
            <ac:spMk id="4" creationId="{7DC9F1D2-432D-4F2B-19ED-6DD6722C0060}"/>
          </ac:spMkLst>
        </pc:spChg>
      </pc:sldChg>
      <pc:sldChg chg="modSp mod modAnim">
        <pc:chgData name="Maddy Familton" userId="ea0b9dc0-5d9d-4317-afae-59d512b7e48f" providerId="ADAL" clId="{2FF92734-996E-4368-B6B7-E954E55B6872}" dt="2023-11-23T04:04:38.389" v="2661" actId="403"/>
        <pc:sldMkLst>
          <pc:docMk/>
          <pc:sldMk cId="2249104711" sldId="260"/>
        </pc:sldMkLst>
        <pc:spChg chg="mod">
          <ac:chgData name="Maddy Familton" userId="ea0b9dc0-5d9d-4317-afae-59d512b7e48f" providerId="ADAL" clId="{2FF92734-996E-4368-B6B7-E954E55B6872}" dt="2023-11-22T19:29:01.977" v="1265" actId="1076"/>
          <ac:spMkLst>
            <pc:docMk/>
            <pc:sldMk cId="2249104711" sldId="260"/>
            <ac:spMk id="2" creationId="{5DF93A19-3ACA-C699-ED49-F928F41358A7}"/>
          </ac:spMkLst>
        </pc:spChg>
        <pc:spChg chg="mod">
          <ac:chgData name="Maddy Familton" userId="ea0b9dc0-5d9d-4317-afae-59d512b7e48f" providerId="ADAL" clId="{2FF92734-996E-4368-B6B7-E954E55B6872}" dt="2023-11-23T04:04:38.389" v="2661" actId="403"/>
          <ac:spMkLst>
            <pc:docMk/>
            <pc:sldMk cId="2249104711" sldId="260"/>
            <ac:spMk id="3" creationId="{0C6AC430-04FC-3B48-5833-E7BBB00FC8FD}"/>
          </ac:spMkLst>
        </pc:spChg>
        <pc:picChg chg="mod">
          <ac:chgData name="Maddy Familton" userId="ea0b9dc0-5d9d-4317-afae-59d512b7e48f" providerId="ADAL" clId="{2FF92734-996E-4368-B6B7-E954E55B6872}" dt="2023-11-16T23:23:01.956" v="43" actId="208"/>
          <ac:picMkLst>
            <pc:docMk/>
            <pc:sldMk cId="2249104711" sldId="260"/>
            <ac:picMk id="5" creationId="{E78AC02E-585E-7797-3925-30B55CE15F92}"/>
          </ac:picMkLst>
        </pc:picChg>
      </pc:sldChg>
      <pc:sldChg chg="modSp mod ord modAnim">
        <pc:chgData name="Maddy Familton" userId="ea0b9dc0-5d9d-4317-afae-59d512b7e48f" providerId="ADAL" clId="{2FF92734-996E-4368-B6B7-E954E55B6872}" dt="2023-11-23T04:05:05.386" v="2670" actId="14100"/>
        <pc:sldMkLst>
          <pc:docMk/>
          <pc:sldMk cId="483852689" sldId="261"/>
        </pc:sldMkLst>
        <pc:spChg chg="mod">
          <ac:chgData name="Maddy Familton" userId="ea0b9dc0-5d9d-4317-afae-59d512b7e48f" providerId="ADAL" clId="{2FF92734-996E-4368-B6B7-E954E55B6872}" dt="2023-11-22T19:29:12.938" v="1266" actId="1076"/>
          <ac:spMkLst>
            <pc:docMk/>
            <pc:sldMk cId="483852689" sldId="261"/>
            <ac:spMk id="2" creationId="{D118F8B4-7A59-1CEA-934C-08ACA3E2A35A}"/>
          </ac:spMkLst>
        </pc:spChg>
        <pc:spChg chg="mod">
          <ac:chgData name="Maddy Familton" userId="ea0b9dc0-5d9d-4317-afae-59d512b7e48f" providerId="ADAL" clId="{2FF92734-996E-4368-B6B7-E954E55B6872}" dt="2023-11-23T04:05:03.610" v="2669" actId="1076"/>
          <ac:spMkLst>
            <pc:docMk/>
            <pc:sldMk cId="483852689" sldId="261"/>
            <ac:spMk id="3" creationId="{902B9776-5FDA-E91A-5251-9F22FEAE7139}"/>
          </ac:spMkLst>
        </pc:spChg>
        <pc:picChg chg="mod">
          <ac:chgData name="Maddy Familton" userId="ea0b9dc0-5d9d-4317-afae-59d512b7e48f" providerId="ADAL" clId="{2FF92734-996E-4368-B6B7-E954E55B6872}" dt="2023-11-23T04:05:05.386" v="2670" actId="14100"/>
          <ac:picMkLst>
            <pc:docMk/>
            <pc:sldMk cId="483852689" sldId="261"/>
            <ac:picMk id="5" creationId="{A151CD22-6DE1-EA72-A9D8-71C6398EB12C}"/>
          </ac:picMkLst>
        </pc:picChg>
      </pc:sldChg>
      <pc:sldChg chg="modSp add del mod modAnim">
        <pc:chgData name="Maddy Familton" userId="ea0b9dc0-5d9d-4317-afae-59d512b7e48f" providerId="ADAL" clId="{2FF92734-996E-4368-B6B7-E954E55B6872}" dt="2023-11-22T18:49:44.903" v="1106" actId="47"/>
        <pc:sldMkLst>
          <pc:docMk/>
          <pc:sldMk cId="1517633864" sldId="262"/>
        </pc:sldMkLst>
        <pc:spChg chg="mod">
          <ac:chgData name="Maddy Familton" userId="ea0b9dc0-5d9d-4317-afae-59d512b7e48f" providerId="ADAL" clId="{2FF92734-996E-4368-B6B7-E954E55B6872}" dt="2023-11-19T20:04:01.331" v="330"/>
          <ac:spMkLst>
            <pc:docMk/>
            <pc:sldMk cId="1517633864" sldId="262"/>
            <ac:spMk id="2" creationId="{1F32A8C2-4927-24DA-4425-B8337E371FFE}"/>
          </ac:spMkLst>
        </pc:spChg>
        <pc:spChg chg="mod">
          <ac:chgData name="Maddy Familton" userId="ea0b9dc0-5d9d-4317-afae-59d512b7e48f" providerId="ADAL" clId="{2FF92734-996E-4368-B6B7-E954E55B6872}" dt="2023-11-16T23:21:34.891" v="33"/>
          <ac:spMkLst>
            <pc:docMk/>
            <pc:sldMk cId="1517633864" sldId="262"/>
            <ac:spMk id="3" creationId="{CA173423-A57C-2BA9-4CE9-6BFA6C6EA7DB}"/>
          </ac:spMkLst>
        </pc:spChg>
      </pc:sldChg>
      <pc:sldChg chg="modSp mod modAnim">
        <pc:chgData name="Maddy Familton" userId="ea0b9dc0-5d9d-4317-afae-59d512b7e48f" providerId="ADAL" clId="{2FF92734-996E-4368-B6B7-E954E55B6872}" dt="2023-11-26T04:07:33.376" v="2761" actId="20577"/>
        <pc:sldMkLst>
          <pc:docMk/>
          <pc:sldMk cId="1002622007" sldId="263"/>
        </pc:sldMkLst>
        <pc:spChg chg="mod">
          <ac:chgData name="Maddy Familton" userId="ea0b9dc0-5d9d-4317-afae-59d512b7e48f" providerId="ADAL" clId="{2FF92734-996E-4368-B6B7-E954E55B6872}" dt="2023-11-22T19:29:29.471" v="1268" actId="1076"/>
          <ac:spMkLst>
            <pc:docMk/>
            <pc:sldMk cId="1002622007" sldId="263"/>
            <ac:spMk id="2" creationId="{0FDD29D9-6BBC-F87B-E1FB-BE9981892746}"/>
          </ac:spMkLst>
        </pc:spChg>
        <pc:spChg chg="mod">
          <ac:chgData name="Maddy Familton" userId="ea0b9dc0-5d9d-4317-afae-59d512b7e48f" providerId="ADAL" clId="{2FF92734-996E-4368-B6B7-E954E55B6872}" dt="2023-11-26T04:07:33.376" v="2761" actId="20577"/>
          <ac:spMkLst>
            <pc:docMk/>
            <pc:sldMk cId="1002622007" sldId="263"/>
            <ac:spMk id="3" creationId="{A4555956-86E1-F43B-4EEA-C81D810DB7BE}"/>
          </ac:spMkLst>
        </pc:spChg>
        <pc:spChg chg="mod">
          <ac:chgData name="Maddy Familton" userId="ea0b9dc0-5d9d-4317-afae-59d512b7e48f" providerId="ADAL" clId="{2FF92734-996E-4368-B6B7-E954E55B6872}" dt="2023-11-23T04:04:14.390" v="2652" actId="1076"/>
          <ac:spMkLst>
            <pc:docMk/>
            <pc:sldMk cId="1002622007" sldId="263"/>
            <ac:spMk id="4" creationId="{E0B4E490-9330-F1BE-9E49-45A0BF9C96EC}"/>
          </ac:spMkLst>
        </pc:spChg>
      </pc:sldChg>
      <pc:sldChg chg="modSp del mod modAnim">
        <pc:chgData name="Maddy Familton" userId="ea0b9dc0-5d9d-4317-afae-59d512b7e48f" providerId="ADAL" clId="{2FF92734-996E-4368-B6B7-E954E55B6872}" dt="2023-11-23T03:48:00.671" v="2261" actId="47"/>
        <pc:sldMkLst>
          <pc:docMk/>
          <pc:sldMk cId="2179321177" sldId="264"/>
        </pc:sldMkLst>
        <pc:spChg chg="mod">
          <ac:chgData name="Maddy Familton" userId="ea0b9dc0-5d9d-4317-afae-59d512b7e48f" providerId="ADAL" clId="{2FF92734-996E-4368-B6B7-E954E55B6872}" dt="2023-11-22T19:29:38.854" v="1270" actId="1076"/>
          <ac:spMkLst>
            <pc:docMk/>
            <pc:sldMk cId="2179321177" sldId="264"/>
            <ac:spMk id="2" creationId="{B733FFD7-549C-DAE8-B38D-17F21FE5B0AF}"/>
          </ac:spMkLst>
        </pc:spChg>
      </pc:sldChg>
      <pc:sldChg chg="addSp delSp modSp mod addAnim delAnim modAnim">
        <pc:chgData name="Maddy Familton" userId="ea0b9dc0-5d9d-4317-afae-59d512b7e48f" providerId="ADAL" clId="{2FF92734-996E-4368-B6B7-E954E55B6872}" dt="2023-11-23T04:04:17.186" v="2653" actId="1076"/>
        <pc:sldMkLst>
          <pc:docMk/>
          <pc:sldMk cId="1291056646" sldId="265"/>
        </pc:sldMkLst>
        <pc:spChg chg="add del mod">
          <ac:chgData name="Maddy Familton" userId="ea0b9dc0-5d9d-4317-afae-59d512b7e48f" providerId="ADAL" clId="{2FF92734-996E-4368-B6B7-E954E55B6872}" dt="2023-11-19T20:07:05.915" v="416" actId="21"/>
          <ac:spMkLst>
            <pc:docMk/>
            <pc:sldMk cId="1291056646" sldId="265"/>
            <ac:spMk id="3" creationId="{F2A41EDD-7216-0CD7-BFA7-BAA4E15CD792}"/>
          </ac:spMkLst>
        </pc:spChg>
        <pc:spChg chg="mod">
          <ac:chgData name="Maddy Familton" userId="ea0b9dc0-5d9d-4317-afae-59d512b7e48f" providerId="ADAL" clId="{2FF92734-996E-4368-B6B7-E954E55B6872}" dt="2023-11-22T19:29:32.873" v="1269" actId="1076"/>
          <ac:spMkLst>
            <pc:docMk/>
            <pc:sldMk cId="1291056646" sldId="265"/>
            <ac:spMk id="4" creationId="{8D6697D2-CEB0-D376-901D-802B4C6B6E68}"/>
          </ac:spMkLst>
        </pc:spChg>
        <pc:spChg chg="add del mod">
          <ac:chgData name="Maddy Familton" userId="ea0b9dc0-5d9d-4317-afae-59d512b7e48f" providerId="ADAL" clId="{2FF92734-996E-4368-B6B7-E954E55B6872}" dt="2023-11-23T03:47:17.762" v="2260" actId="20577"/>
          <ac:spMkLst>
            <pc:docMk/>
            <pc:sldMk cId="1291056646" sldId="265"/>
            <ac:spMk id="8" creationId="{DE741D74-8B1C-DE25-6781-4228A20CF2AA}"/>
          </ac:spMkLst>
        </pc:spChg>
        <pc:spChg chg="mod">
          <ac:chgData name="Maddy Familton" userId="ea0b9dc0-5d9d-4317-afae-59d512b7e48f" providerId="ADAL" clId="{2FF92734-996E-4368-B6B7-E954E55B6872}" dt="2023-11-23T04:04:17.186" v="2653" actId="1076"/>
          <ac:spMkLst>
            <pc:docMk/>
            <pc:sldMk cId="1291056646" sldId="265"/>
            <ac:spMk id="9" creationId="{6B307DF9-6D59-81C6-A83A-971170BEA742}"/>
          </ac:spMkLst>
        </pc:spChg>
      </pc:sldChg>
      <pc:sldChg chg="addSp modSp mod modAnim">
        <pc:chgData name="Maddy Familton" userId="ea0b9dc0-5d9d-4317-afae-59d512b7e48f" providerId="ADAL" clId="{2FF92734-996E-4368-B6B7-E954E55B6872}" dt="2023-11-23T04:02:56.591" v="2621" actId="403"/>
        <pc:sldMkLst>
          <pc:docMk/>
          <pc:sldMk cId="3930137081" sldId="266"/>
        </pc:sldMkLst>
        <pc:spChg chg="mod">
          <ac:chgData name="Maddy Familton" userId="ea0b9dc0-5d9d-4317-afae-59d512b7e48f" providerId="ADAL" clId="{2FF92734-996E-4368-B6B7-E954E55B6872}" dt="2023-11-22T19:29:59.263" v="1273" actId="1076"/>
          <ac:spMkLst>
            <pc:docMk/>
            <pc:sldMk cId="3930137081" sldId="266"/>
            <ac:spMk id="2" creationId="{BE18A29E-A1D5-5CA7-DE22-049714E3082F}"/>
          </ac:spMkLst>
        </pc:spChg>
        <pc:spChg chg="add mod">
          <ac:chgData name="Maddy Familton" userId="ea0b9dc0-5d9d-4317-afae-59d512b7e48f" providerId="ADAL" clId="{2FF92734-996E-4368-B6B7-E954E55B6872}" dt="2023-11-23T03:50:53.534" v="2297" actId="1076"/>
          <ac:spMkLst>
            <pc:docMk/>
            <pc:sldMk cId="3930137081" sldId="266"/>
            <ac:spMk id="3" creationId="{C5CF1A78-8FC0-55EC-8B8F-58BC3B80845D}"/>
          </ac:spMkLst>
        </pc:spChg>
        <pc:spChg chg="mod">
          <ac:chgData name="Maddy Familton" userId="ea0b9dc0-5d9d-4317-afae-59d512b7e48f" providerId="ADAL" clId="{2FF92734-996E-4368-B6B7-E954E55B6872}" dt="2023-11-23T04:02:56.591" v="2621" actId="403"/>
          <ac:spMkLst>
            <pc:docMk/>
            <pc:sldMk cId="3930137081" sldId="266"/>
            <ac:spMk id="4" creationId="{41386E16-BF37-C0FE-B171-3E6B8D0F0969}"/>
          </ac:spMkLst>
        </pc:spChg>
        <pc:spChg chg="mod">
          <ac:chgData name="Maddy Familton" userId="ea0b9dc0-5d9d-4317-afae-59d512b7e48f" providerId="ADAL" clId="{2FF92734-996E-4368-B6B7-E954E55B6872}" dt="2023-11-23T03:50:49.588" v="2296" actId="403"/>
          <ac:spMkLst>
            <pc:docMk/>
            <pc:sldMk cId="3930137081" sldId="266"/>
            <ac:spMk id="5" creationId="{1CD244C0-8581-1676-8144-BC1AC57A74A1}"/>
          </ac:spMkLst>
        </pc:spChg>
      </pc:sldChg>
      <pc:sldChg chg="addSp modSp mod ord modAnim">
        <pc:chgData name="Maddy Familton" userId="ea0b9dc0-5d9d-4317-afae-59d512b7e48f" providerId="ADAL" clId="{2FF92734-996E-4368-B6B7-E954E55B6872}" dt="2023-11-26T04:07:54.470" v="2779" actId="6549"/>
        <pc:sldMkLst>
          <pc:docMk/>
          <pc:sldMk cId="1081956599" sldId="267"/>
        </pc:sldMkLst>
        <pc:spChg chg="mod">
          <ac:chgData name="Maddy Familton" userId="ea0b9dc0-5d9d-4317-afae-59d512b7e48f" providerId="ADAL" clId="{2FF92734-996E-4368-B6B7-E954E55B6872}" dt="2023-11-23T03:48:43.525" v="2263" actId="1076"/>
          <ac:spMkLst>
            <pc:docMk/>
            <pc:sldMk cId="1081956599" sldId="267"/>
            <ac:spMk id="2" creationId="{BE18A29E-A1D5-5CA7-DE22-049714E3082F}"/>
          </ac:spMkLst>
        </pc:spChg>
        <pc:spChg chg="add mod">
          <ac:chgData name="Maddy Familton" userId="ea0b9dc0-5d9d-4317-afae-59d512b7e48f" providerId="ADAL" clId="{2FF92734-996E-4368-B6B7-E954E55B6872}" dt="2023-11-26T04:07:54.470" v="2779" actId="6549"/>
          <ac:spMkLst>
            <pc:docMk/>
            <pc:sldMk cId="1081956599" sldId="267"/>
            <ac:spMk id="3" creationId="{B81DF364-79AC-A675-85F1-C261A67D6332}"/>
          </ac:spMkLst>
        </pc:spChg>
        <pc:spChg chg="mod">
          <ac:chgData name="Maddy Familton" userId="ea0b9dc0-5d9d-4317-afae-59d512b7e48f" providerId="ADAL" clId="{2FF92734-996E-4368-B6B7-E954E55B6872}" dt="2023-11-23T04:03:03.878" v="2622" actId="403"/>
          <ac:spMkLst>
            <pc:docMk/>
            <pc:sldMk cId="1081956599" sldId="267"/>
            <ac:spMk id="4" creationId="{41386E16-BF37-C0FE-B171-3E6B8D0F0969}"/>
          </ac:spMkLst>
        </pc:spChg>
        <pc:spChg chg="mod">
          <ac:chgData name="Maddy Familton" userId="ea0b9dc0-5d9d-4317-afae-59d512b7e48f" providerId="ADAL" clId="{2FF92734-996E-4368-B6B7-E954E55B6872}" dt="2023-11-23T03:49:13.378" v="2280" actId="403"/>
          <ac:spMkLst>
            <pc:docMk/>
            <pc:sldMk cId="1081956599" sldId="267"/>
            <ac:spMk id="5" creationId="{1CD244C0-8581-1676-8144-BC1AC57A74A1}"/>
          </ac:spMkLst>
        </pc:spChg>
      </pc:sldChg>
      <pc:sldChg chg="addSp modSp mod modAnim">
        <pc:chgData name="Maddy Familton" userId="ea0b9dc0-5d9d-4317-afae-59d512b7e48f" providerId="ADAL" clId="{2FF92734-996E-4368-B6B7-E954E55B6872}" dt="2023-11-26T04:15:27.854" v="2925" actId="12"/>
        <pc:sldMkLst>
          <pc:docMk/>
          <pc:sldMk cId="160557529" sldId="268"/>
        </pc:sldMkLst>
        <pc:spChg chg="mod">
          <ac:chgData name="Maddy Familton" userId="ea0b9dc0-5d9d-4317-afae-59d512b7e48f" providerId="ADAL" clId="{2FF92734-996E-4368-B6B7-E954E55B6872}" dt="2023-11-22T19:30:27.654" v="1276" actId="1076"/>
          <ac:spMkLst>
            <pc:docMk/>
            <pc:sldMk cId="160557529" sldId="268"/>
            <ac:spMk id="2" creationId="{BE18A29E-A1D5-5CA7-DE22-049714E3082F}"/>
          </ac:spMkLst>
        </pc:spChg>
        <pc:spChg chg="add mod">
          <ac:chgData name="Maddy Familton" userId="ea0b9dc0-5d9d-4317-afae-59d512b7e48f" providerId="ADAL" clId="{2FF92734-996E-4368-B6B7-E954E55B6872}" dt="2023-11-26T04:15:27.854" v="2925" actId="12"/>
          <ac:spMkLst>
            <pc:docMk/>
            <pc:sldMk cId="160557529" sldId="268"/>
            <ac:spMk id="3" creationId="{EE7F85B9-4283-DD03-5B8E-E6514E7E33FF}"/>
          </ac:spMkLst>
        </pc:spChg>
        <pc:spChg chg="mod">
          <ac:chgData name="Maddy Familton" userId="ea0b9dc0-5d9d-4317-afae-59d512b7e48f" providerId="ADAL" clId="{2FF92734-996E-4368-B6B7-E954E55B6872}" dt="2023-11-23T04:02:31.135" v="2618" actId="403"/>
          <ac:spMkLst>
            <pc:docMk/>
            <pc:sldMk cId="160557529" sldId="268"/>
            <ac:spMk id="4" creationId="{41386E16-BF37-C0FE-B171-3E6B8D0F0969}"/>
          </ac:spMkLst>
        </pc:spChg>
        <pc:spChg chg="mod">
          <ac:chgData name="Maddy Familton" userId="ea0b9dc0-5d9d-4317-afae-59d512b7e48f" providerId="ADAL" clId="{2FF92734-996E-4368-B6B7-E954E55B6872}" dt="2023-11-23T03:55:26.120" v="2442" actId="403"/>
          <ac:spMkLst>
            <pc:docMk/>
            <pc:sldMk cId="160557529" sldId="268"/>
            <ac:spMk id="5" creationId="{1CD244C0-8581-1676-8144-BC1AC57A74A1}"/>
          </ac:spMkLst>
        </pc:spChg>
      </pc:sldChg>
      <pc:sldChg chg="addSp modSp mod ord modAnim">
        <pc:chgData name="Maddy Familton" userId="ea0b9dc0-5d9d-4317-afae-59d512b7e48f" providerId="ADAL" clId="{2FF92734-996E-4368-B6B7-E954E55B6872}" dt="2023-11-23T04:02:50.443" v="2620" actId="403"/>
        <pc:sldMkLst>
          <pc:docMk/>
          <pc:sldMk cId="658186024" sldId="269"/>
        </pc:sldMkLst>
        <pc:spChg chg="mod">
          <ac:chgData name="Maddy Familton" userId="ea0b9dc0-5d9d-4317-afae-59d512b7e48f" providerId="ADAL" clId="{2FF92734-996E-4368-B6B7-E954E55B6872}" dt="2023-11-22T19:30:08.913" v="1274" actId="1076"/>
          <ac:spMkLst>
            <pc:docMk/>
            <pc:sldMk cId="658186024" sldId="269"/>
            <ac:spMk id="2" creationId="{BE18A29E-A1D5-5CA7-DE22-049714E3082F}"/>
          </ac:spMkLst>
        </pc:spChg>
        <pc:spChg chg="add mod">
          <ac:chgData name="Maddy Familton" userId="ea0b9dc0-5d9d-4317-afae-59d512b7e48f" providerId="ADAL" clId="{2FF92734-996E-4368-B6B7-E954E55B6872}" dt="2023-11-23T03:51:34.411" v="2319" actId="1076"/>
          <ac:spMkLst>
            <pc:docMk/>
            <pc:sldMk cId="658186024" sldId="269"/>
            <ac:spMk id="3" creationId="{F178BD4C-E7F6-DC0F-8724-7656D3294C07}"/>
          </ac:spMkLst>
        </pc:spChg>
        <pc:spChg chg="mod">
          <ac:chgData name="Maddy Familton" userId="ea0b9dc0-5d9d-4317-afae-59d512b7e48f" providerId="ADAL" clId="{2FF92734-996E-4368-B6B7-E954E55B6872}" dt="2023-11-23T04:02:50.443" v="2620" actId="403"/>
          <ac:spMkLst>
            <pc:docMk/>
            <pc:sldMk cId="658186024" sldId="269"/>
            <ac:spMk id="4" creationId="{41386E16-BF37-C0FE-B171-3E6B8D0F0969}"/>
          </ac:spMkLst>
        </pc:spChg>
        <pc:spChg chg="mod">
          <ac:chgData name="Maddy Familton" userId="ea0b9dc0-5d9d-4317-afae-59d512b7e48f" providerId="ADAL" clId="{2FF92734-996E-4368-B6B7-E954E55B6872}" dt="2023-11-23T03:51:31.267" v="2318" actId="403"/>
          <ac:spMkLst>
            <pc:docMk/>
            <pc:sldMk cId="658186024" sldId="269"/>
            <ac:spMk id="5" creationId="{1CD244C0-8581-1676-8144-BC1AC57A74A1}"/>
          </ac:spMkLst>
        </pc:spChg>
      </pc:sldChg>
      <pc:sldChg chg="addSp modSp mod modAnim">
        <pc:chgData name="Maddy Familton" userId="ea0b9dc0-5d9d-4317-afae-59d512b7e48f" providerId="ADAL" clId="{2FF92734-996E-4368-B6B7-E954E55B6872}" dt="2023-11-26T04:09:34.317" v="2900" actId="20577"/>
        <pc:sldMkLst>
          <pc:docMk/>
          <pc:sldMk cId="3378012987" sldId="270"/>
        </pc:sldMkLst>
        <pc:spChg chg="mod">
          <ac:chgData name="Maddy Familton" userId="ea0b9dc0-5d9d-4317-afae-59d512b7e48f" providerId="ADAL" clId="{2FF92734-996E-4368-B6B7-E954E55B6872}" dt="2023-11-22T19:30:45.144" v="1278" actId="1076"/>
          <ac:spMkLst>
            <pc:docMk/>
            <pc:sldMk cId="3378012987" sldId="270"/>
            <ac:spMk id="2" creationId="{BE18A29E-A1D5-5CA7-DE22-049714E3082F}"/>
          </ac:spMkLst>
        </pc:spChg>
        <pc:spChg chg="add mod">
          <ac:chgData name="Maddy Familton" userId="ea0b9dc0-5d9d-4317-afae-59d512b7e48f" providerId="ADAL" clId="{2FF92734-996E-4368-B6B7-E954E55B6872}" dt="2023-11-26T04:09:34.317" v="2900" actId="20577"/>
          <ac:spMkLst>
            <pc:docMk/>
            <pc:sldMk cId="3378012987" sldId="270"/>
            <ac:spMk id="3" creationId="{41607CCC-A2EE-83AA-9919-262D310E1396}"/>
          </ac:spMkLst>
        </pc:spChg>
        <pc:spChg chg="mod">
          <ac:chgData name="Maddy Familton" userId="ea0b9dc0-5d9d-4317-afae-59d512b7e48f" providerId="ADAL" clId="{2FF92734-996E-4368-B6B7-E954E55B6872}" dt="2023-11-23T04:01:58.914" v="2611" actId="403"/>
          <ac:spMkLst>
            <pc:docMk/>
            <pc:sldMk cId="3378012987" sldId="270"/>
            <ac:spMk id="4" creationId="{41386E16-BF37-C0FE-B171-3E6B8D0F0969}"/>
          </ac:spMkLst>
        </pc:spChg>
        <pc:spChg chg="mod">
          <ac:chgData name="Maddy Familton" userId="ea0b9dc0-5d9d-4317-afae-59d512b7e48f" providerId="ADAL" clId="{2FF92734-996E-4368-B6B7-E954E55B6872}" dt="2023-11-23T03:56:14.056" v="2482" actId="403"/>
          <ac:spMkLst>
            <pc:docMk/>
            <pc:sldMk cId="3378012987" sldId="270"/>
            <ac:spMk id="5" creationId="{1CD244C0-8581-1676-8144-BC1AC57A74A1}"/>
          </ac:spMkLst>
        </pc:spChg>
      </pc:sldChg>
      <pc:sldChg chg="addSp delSp modSp mod delAnim modAnim">
        <pc:chgData name="Maddy Familton" userId="ea0b9dc0-5d9d-4317-afae-59d512b7e48f" providerId="ADAL" clId="{2FF92734-996E-4368-B6B7-E954E55B6872}" dt="2023-11-23T04:01:31.113" v="2605" actId="403"/>
        <pc:sldMkLst>
          <pc:docMk/>
          <pc:sldMk cId="313624369" sldId="271"/>
        </pc:sldMkLst>
        <pc:spChg chg="mod">
          <ac:chgData name="Maddy Familton" userId="ea0b9dc0-5d9d-4317-afae-59d512b7e48f" providerId="ADAL" clId="{2FF92734-996E-4368-B6B7-E954E55B6872}" dt="2023-11-22T19:31:01.736" v="1280" actId="1076"/>
          <ac:spMkLst>
            <pc:docMk/>
            <pc:sldMk cId="313624369" sldId="271"/>
            <ac:spMk id="2" creationId="{BE18A29E-A1D5-5CA7-DE22-049714E3082F}"/>
          </ac:spMkLst>
        </pc:spChg>
        <pc:spChg chg="add mod">
          <ac:chgData name="Maddy Familton" userId="ea0b9dc0-5d9d-4317-afae-59d512b7e48f" providerId="ADAL" clId="{2FF92734-996E-4368-B6B7-E954E55B6872}" dt="2023-11-23T03:56:55.352" v="2528" actId="20577"/>
          <ac:spMkLst>
            <pc:docMk/>
            <pc:sldMk cId="313624369" sldId="271"/>
            <ac:spMk id="3" creationId="{C472370F-CF32-2670-41C4-F8A11A87712E}"/>
          </ac:spMkLst>
        </pc:spChg>
        <pc:spChg chg="mod">
          <ac:chgData name="Maddy Familton" userId="ea0b9dc0-5d9d-4317-afae-59d512b7e48f" providerId="ADAL" clId="{2FF92734-996E-4368-B6B7-E954E55B6872}" dt="2023-11-23T04:01:31.113" v="2605" actId="403"/>
          <ac:spMkLst>
            <pc:docMk/>
            <pc:sldMk cId="313624369" sldId="271"/>
            <ac:spMk id="4" creationId="{41386E16-BF37-C0FE-B171-3E6B8D0F0969}"/>
          </ac:spMkLst>
        </pc:spChg>
        <pc:spChg chg="mod">
          <ac:chgData name="Maddy Familton" userId="ea0b9dc0-5d9d-4317-afae-59d512b7e48f" providerId="ADAL" clId="{2FF92734-996E-4368-B6B7-E954E55B6872}" dt="2023-11-23T03:56:49.212" v="2523" actId="403"/>
          <ac:spMkLst>
            <pc:docMk/>
            <pc:sldMk cId="313624369" sldId="271"/>
            <ac:spMk id="5" creationId="{1CD244C0-8581-1676-8144-BC1AC57A74A1}"/>
          </ac:spMkLst>
        </pc:spChg>
        <pc:picChg chg="del mod">
          <ac:chgData name="Maddy Familton" userId="ea0b9dc0-5d9d-4317-afae-59d512b7e48f" providerId="ADAL" clId="{2FF92734-996E-4368-B6B7-E954E55B6872}" dt="2023-11-22T19:27:31.058" v="1209" actId="478"/>
          <ac:picMkLst>
            <pc:docMk/>
            <pc:sldMk cId="313624369" sldId="271"/>
            <ac:picMk id="6" creationId="{8F622FE9-5EA9-B980-2056-B836F2CE6120}"/>
          </ac:picMkLst>
        </pc:picChg>
        <pc:picChg chg="del mod">
          <ac:chgData name="Maddy Familton" userId="ea0b9dc0-5d9d-4317-afae-59d512b7e48f" providerId="ADAL" clId="{2FF92734-996E-4368-B6B7-E954E55B6872}" dt="2023-11-22T19:27:31.559" v="1210" actId="478"/>
          <ac:picMkLst>
            <pc:docMk/>
            <pc:sldMk cId="313624369" sldId="271"/>
            <ac:picMk id="8" creationId="{41D3EBF3-F455-0201-1ECF-4A2A906B42E6}"/>
          </ac:picMkLst>
        </pc:picChg>
      </pc:sldChg>
      <pc:sldChg chg="addSp modSp mod modAnim">
        <pc:chgData name="Maddy Familton" userId="ea0b9dc0-5d9d-4317-afae-59d512b7e48f" providerId="ADAL" clId="{2FF92734-996E-4368-B6B7-E954E55B6872}" dt="2023-11-23T04:01:24.899" v="2604" actId="403"/>
        <pc:sldMkLst>
          <pc:docMk/>
          <pc:sldMk cId="1345929579" sldId="272"/>
        </pc:sldMkLst>
        <pc:spChg chg="mod">
          <ac:chgData name="Maddy Familton" userId="ea0b9dc0-5d9d-4317-afae-59d512b7e48f" providerId="ADAL" clId="{2FF92734-996E-4368-B6B7-E954E55B6872}" dt="2023-11-22T19:31:08.121" v="1281" actId="1076"/>
          <ac:spMkLst>
            <pc:docMk/>
            <pc:sldMk cId="1345929579" sldId="272"/>
            <ac:spMk id="2" creationId="{BE18A29E-A1D5-5CA7-DE22-049714E3082F}"/>
          </ac:spMkLst>
        </pc:spChg>
        <pc:spChg chg="add mod">
          <ac:chgData name="Maddy Familton" userId="ea0b9dc0-5d9d-4317-afae-59d512b7e48f" providerId="ADAL" clId="{2FF92734-996E-4368-B6B7-E954E55B6872}" dt="2023-11-23T00:15:54.321" v="2072" actId="20577"/>
          <ac:spMkLst>
            <pc:docMk/>
            <pc:sldMk cId="1345929579" sldId="272"/>
            <ac:spMk id="3" creationId="{E3D56DBE-A176-6D25-FFA1-A240C27434AA}"/>
          </ac:spMkLst>
        </pc:spChg>
        <pc:spChg chg="mod">
          <ac:chgData name="Maddy Familton" userId="ea0b9dc0-5d9d-4317-afae-59d512b7e48f" providerId="ADAL" clId="{2FF92734-996E-4368-B6B7-E954E55B6872}" dt="2023-11-23T04:01:24.899" v="2604" actId="403"/>
          <ac:spMkLst>
            <pc:docMk/>
            <pc:sldMk cId="1345929579" sldId="272"/>
            <ac:spMk id="4" creationId="{41386E16-BF37-C0FE-B171-3E6B8D0F0969}"/>
          </ac:spMkLst>
        </pc:spChg>
        <pc:spChg chg="mod">
          <ac:chgData name="Maddy Familton" userId="ea0b9dc0-5d9d-4317-afae-59d512b7e48f" providerId="ADAL" clId="{2FF92734-996E-4368-B6B7-E954E55B6872}" dt="2023-11-23T04:01:04.665" v="2600" actId="403"/>
          <ac:spMkLst>
            <pc:docMk/>
            <pc:sldMk cId="1345929579" sldId="272"/>
            <ac:spMk id="5" creationId="{1CD244C0-8581-1676-8144-BC1AC57A74A1}"/>
          </ac:spMkLst>
        </pc:spChg>
      </pc:sldChg>
      <pc:sldChg chg="modSp add del mod modAnim">
        <pc:chgData name="Maddy Familton" userId="ea0b9dc0-5d9d-4317-afae-59d512b7e48f" providerId="ADAL" clId="{2FF92734-996E-4368-B6B7-E954E55B6872}" dt="2023-11-22T18:49:46.222" v="1107" actId="47"/>
        <pc:sldMkLst>
          <pc:docMk/>
          <pc:sldMk cId="2383137829" sldId="273"/>
        </pc:sldMkLst>
        <pc:spChg chg="mod">
          <ac:chgData name="Maddy Familton" userId="ea0b9dc0-5d9d-4317-afae-59d512b7e48f" providerId="ADAL" clId="{2FF92734-996E-4368-B6B7-E954E55B6872}" dt="2023-11-19T20:04:01.331" v="330"/>
          <ac:spMkLst>
            <pc:docMk/>
            <pc:sldMk cId="2383137829" sldId="273"/>
            <ac:spMk id="4" creationId="{3F2B65CA-B58E-2566-0D98-E45F47E21FE9}"/>
          </ac:spMkLst>
        </pc:spChg>
        <pc:spChg chg="mod">
          <ac:chgData name="Maddy Familton" userId="ea0b9dc0-5d9d-4317-afae-59d512b7e48f" providerId="ADAL" clId="{2FF92734-996E-4368-B6B7-E954E55B6872}" dt="2023-11-16T23:21:34.891" v="33"/>
          <ac:spMkLst>
            <pc:docMk/>
            <pc:sldMk cId="2383137829" sldId="273"/>
            <ac:spMk id="5" creationId="{631B14F5-A181-1442-CAB2-3A8816CCA08F}"/>
          </ac:spMkLst>
        </pc:spChg>
        <pc:spChg chg="mod">
          <ac:chgData name="Maddy Familton" userId="ea0b9dc0-5d9d-4317-afae-59d512b7e48f" providerId="ADAL" clId="{2FF92734-996E-4368-B6B7-E954E55B6872}" dt="2023-11-16T23:23:32.341" v="49" actId="1076"/>
          <ac:spMkLst>
            <pc:docMk/>
            <pc:sldMk cId="2383137829" sldId="273"/>
            <ac:spMk id="7" creationId="{13FEF44F-B6D8-F99D-87DE-6915AFF2EAAD}"/>
          </ac:spMkLst>
        </pc:spChg>
        <pc:spChg chg="mod">
          <ac:chgData name="Maddy Familton" userId="ea0b9dc0-5d9d-4317-afae-59d512b7e48f" providerId="ADAL" clId="{2FF92734-996E-4368-B6B7-E954E55B6872}" dt="2023-11-16T23:23:34.283" v="50" actId="1076"/>
          <ac:spMkLst>
            <pc:docMk/>
            <pc:sldMk cId="2383137829" sldId="273"/>
            <ac:spMk id="10" creationId="{57F7A80A-E1C3-155E-903A-CFE74598D7F5}"/>
          </ac:spMkLst>
        </pc:spChg>
        <pc:picChg chg="mod">
          <ac:chgData name="Maddy Familton" userId="ea0b9dc0-5d9d-4317-afae-59d512b7e48f" providerId="ADAL" clId="{2FF92734-996E-4368-B6B7-E954E55B6872}" dt="2023-11-16T23:23:25.378" v="47" actId="1076"/>
          <ac:picMkLst>
            <pc:docMk/>
            <pc:sldMk cId="2383137829" sldId="273"/>
            <ac:picMk id="6" creationId="{85F4584E-1EA8-B96B-7390-37742FBEDEC9}"/>
          </ac:picMkLst>
        </pc:picChg>
        <pc:picChg chg="mod">
          <ac:chgData name="Maddy Familton" userId="ea0b9dc0-5d9d-4317-afae-59d512b7e48f" providerId="ADAL" clId="{2FF92734-996E-4368-B6B7-E954E55B6872}" dt="2023-11-16T23:23:28.453" v="48" actId="1076"/>
          <ac:picMkLst>
            <pc:docMk/>
            <pc:sldMk cId="2383137829" sldId="273"/>
            <ac:picMk id="9" creationId="{2FDBC443-27F3-2000-BD35-6582984DA3BD}"/>
          </ac:picMkLst>
        </pc:picChg>
      </pc:sldChg>
      <pc:sldChg chg="addSp delSp modSp new del mod modAnim">
        <pc:chgData name="Maddy Familton" userId="ea0b9dc0-5d9d-4317-afae-59d512b7e48f" providerId="ADAL" clId="{2FF92734-996E-4368-B6B7-E954E55B6872}" dt="2023-11-22T19:37:00.225" v="1798" actId="47"/>
        <pc:sldMkLst>
          <pc:docMk/>
          <pc:sldMk cId="3828002625" sldId="274"/>
        </pc:sldMkLst>
        <pc:spChg chg="del">
          <ac:chgData name="Maddy Familton" userId="ea0b9dc0-5d9d-4317-afae-59d512b7e48f" providerId="ADAL" clId="{2FF92734-996E-4368-B6B7-E954E55B6872}" dt="2023-11-19T20:05:04.713" v="340" actId="478"/>
          <ac:spMkLst>
            <pc:docMk/>
            <pc:sldMk cId="3828002625" sldId="274"/>
            <ac:spMk id="2" creationId="{B1C4CAF4-4DA6-E22A-BBF9-3E207518A709}"/>
          </ac:spMkLst>
        </pc:spChg>
        <pc:spChg chg="del">
          <ac:chgData name="Maddy Familton" userId="ea0b9dc0-5d9d-4317-afae-59d512b7e48f" providerId="ADAL" clId="{2FF92734-996E-4368-B6B7-E954E55B6872}" dt="2023-11-19T20:05:06.362" v="341" actId="478"/>
          <ac:spMkLst>
            <pc:docMk/>
            <pc:sldMk cId="3828002625" sldId="274"/>
            <ac:spMk id="3" creationId="{0B96428D-B530-F61C-74B2-0EA117D7BA1C}"/>
          </ac:spMkLst>
        </pc:spChg>
        <pc:spChg chg="add mod">
          <ac:chgData name="Maddy Familton" userId="ea0b9dc0-5d9d-4317-afae-59d512b7e48f" providerId="ADAL" clId="{2FF92734-996E-4368-B6B7-E954E55B6872}" dt="2023-11-22T19:31:13.595" v="1282" actId="1076"/>
          <ac:spMkLst>
            <pc:docMk/>
            <pc:sldMk cId="3828002625" sldId="274"/>
            <ac:spMk id="4" creationId="{F21B1E07-70B2-4221-0EFE-577728F2152B}"/>
          </ac:spMkLst>
        </pc:spChg>
        <pc:spChg chg="add mod">
          <ac:chgData name="Maddy Familton" userId="ea0b9dc0-5d9d-4317-afae-59d512b7e48f" providerId="ADAL" clId="{2FF92734-996E-4368-B6B7-E954E55B6872}" dt="2023-11-22T19:31:13.595" v="1282" actId="1076"/>
          <ac:spMkLst>
            <pc:docMk/>
            <pc:sldMk cId="3828002625" sldId="274"/>
            <ac:spMk id="5" creationId="{457B3236-78F2-6168-21C9-B1C7877B7854}"/>
          </ac:spMkLst>
        </pc:spChg>
        <pc:spChg chg="add mod">
          <ac:chgData name="Maddy Familton" userId="ea0b9dc0-5d9d-4317-afae-59d512b7e48f" providerId="ADAL" clId="{2FF92734-996E-4368-B6B7-E954E55B6872}" dt="2023-11-22T19:31:13.595" v="1282" actId="1076"/>
          <ac:spMkLst>
            <pc:docMk/>
            <pc:sldMk cId="3828002625" sldId="274"/>
            <ac:spMk id="6" creationId="{3217FF17-6944-496A-9D47-E59444CAA7BD}"/>
          </ac:spMkLst>
        </pc:spChg>
      </pc:sldChg>
      <pc:sldChg chg="addSp delSp modSp new mod ord addAnim delAnim modAnim">
        <pc:chgData name="Maddy Familton" userId="ea0b9dc0-5d9d-4317-afae-59d512b7e48f" providerId="ADAL" clId="{2FF92734-996E-4368-B6B7-E954E55B6872}" dt="2023-11-26T19:37:16.312" v="2965"/>
        <pc:sldMkLst>
          <pc:docMk/>
          <pc:sldMk cId="2040815850" sldId="275"/>
        </pc:sldMkLst>
        <pc:spChg chg="del">
          <ac:chgData name="Maddy Familton" userId="ea0b9dc0-5d9d-4317-afae-59d512b7e48f" providerId="ADAL" clId="{2FF92734-996E-4368-B6B7-E954E55B6872}" dt="2023-11-20T01:37:39.186" v="686" actId="478"/>
          <ac:spMkLst>
            <pc:docMk/>
            <pc:sldMk cId="2040815850" sldId="275"/>
            <ac:spMk id="2" creationId="{152C7A77-2C27-FF3B-50DD-8C6B0C6A878F}"/>
          </ac:spMkLst>
        </pc:spChg>
        <pc:spChg chg="del">
          <ac:chgData name="Maddy Familton" userId="ea0b9dc0-5d9d-4317-afae-59d512b7e48f" providerId="ADAL" clId="{2FF92734-996E-4368-B6B7-E954E55B6872}" dt="2023-11-20T01:37:40.258" v="687" actId="478"/>
          <ac:spMkLst>
            <pc:docMk/>
            <pc:sldMk cId="2040815850" sldId="275"/>
            <ac:spMk id="3" creationId="{4E5CBBA5-BD5A-D20C-5430-DF6B592D34F4}"/>
          </ac:spMkLst>
        </pc:spChg>
        <pc:spChg chg="add mod">
          <ac:chgData name="Maddy Familton" userId="ea0b9dc0-5d9d-4317-afae-59d512b7e48f" providerId="ADAL" clId="{2FF92734-996E-4368-B6B7-E954E55B6872}" dt="2023-11-22T19:29:21.027" v="1267" actId="1076"/>
          <ac:spMkLst>
            <pc:docMk/>
            <pc:sldMk cId="2040815850" sldId="275"/>
            <ac:spMk id="4" creationId="{601312AA-0C7D-D419-BF8A-EF11BC9DDD3E}"/>
          </ac:spMkLst>
        </pc:spChg>
        <pc:spChg chg="add mod">
          <ac:chgData name="Maddy Familton" userId="ea0b9dc0-5d9d-4317-afae-59d512b7e48f" providerId="ADAL" clId="{2FF92734-996E-4368-B6B7-E954E55B6872}" dt="2023-11-23T04:04:32.046" v="2660" actId="27636"/>
          <ac:spMkLst>
            <pc:docMk/>
            <pc:sldMk cId="2040815850" sldId="275"/>
            <ac:spMk id="5" creationId="{83E1C929-1D6B-3884-06D2-0E0260BD050F}"/>
          </ac:spMkLst>
        </pc:spChg>
        <pc:spChg chg="add mod">
          <ac:chgData name="Maddy Familton" userId="ea0b9dc0-5d9d-4317-afae-59d512b7e48f" providerId="ADAL" clId="{2FF92734-996E-4368-B6B7-E954E55B6872}" dt="2023-11-26T19:36:59.595" v="2963" actId="20577"/>
          <ac:spMkLst>
            <pc:docMk/>
            <pc:sldMk cId="2040815850" sldId="275"/>
            <ac:spMk id="8" creationId="{B28837EC-1AD4-291D-298F-F2CAB32E0E65}"/>
          </ac:spMkLst>
        </pc:spChg>
        <pc:spChg chg="add mod">
          <ac:chgData name="Maddy Familton" userId="ea0b9dc0-5d9d-4317-afae-59d512b7e48f" providerId="ADAL" clId="{2FF92734-996E-4368-B6B7-E954E55B6872}" dt="2023-11-23T04:23:14.538" v="2697" actId="1076"/>
          <ac:spMkLst>
            <pc:docMk/>
            <pc:sldMk cId="2040815850" sldId="275"/>
            <ac:spMk id="12" creationId="{47DA7A32-C67B-4368-220A-EEB9D1331475}"/>
          </ac:spMkLst>
        </pc:spChg>
        <pc:spChg chg="add mod">
          <ac:chgData name="Maddy Familton" userId="ea0b9dc0-5d9d-4317-afae-59d512b7e48f" providerId="ADAL" clId="{2FF92734-996E-4368-B6B7-E954E55B6872}" dt="2023-11-23T04:23:03.019" v="2693" actId="1076"/>
          <ac:spMkLst>
            <pc:docMk/>
            <pc:sldMk cId="2040815850" sldId="275"/>
            <ac:spMk id="17" creationId="{C531DB33-73F3-D3B9-037D-929533F31304}"/>
          </ac:spMkLst>
        </pc:spChg>
        <pc:spChg chg="add mod">
          <ac:chgData name="Maddy Familton" userId="ea0b9dc0-5d9d-4317-afae-59d512b7e48f" providerId="ADAL" clId="{2FF92734-996E-4368-B6B7-E954E55B6872}" dt="2023-11-23T04:23:15.979" v="2698" actId="1076"/>
          <ac:spMkLst>
            <pc:docMk/>
            <pc:sldMk cId="2040815850" sldId="275"/>
            <ac:spMk id="20" creationId="{786F862D-56CE-FC70-6873-CD60495E0850}"/>
          </ac:spMkLst>
        </pc:spChg>
        <pc:spChg chg="add mod">
          <ac:chgData name="Maddy Familton" userId="ea0b9dc0-5d9d-4317-afae-59d512b7e48f" providerId="ADAL" clId="{2FF92734-996E-4368-B6B7-E954E55B6872}" dt="2023-11-23T04:23:09.597" v="2695" actId="1076"/>
          <ac:spMkLst>
            <pc:docMk/>
            <pc:sldMk cId="2040815850" sldId="275"/>
            <ac:spMk id="25" creationId="{B836B37A-F46B-CFC8-ACC8-96D232AE41B4}"/>
          </ac:spMkLst>
        </pc:spChg>
        <pc:picChg chg="add mod modCrop">
          <ac:chgData name="Maddy Familton" userId="ea0b9dc0-5d9d-4317-afae-59d512b7e48f" providerId="ADAL" clId="{2FF92734-996E-4368-B6B7-E954E55B6872}" dt="2023-11-23T04:22:57.145" v="2692" actId="732"/>
          <ac:picMkLst>
            <pc:docMk/>
            <pc:sldMk cId="2040815850" sldId="275"/>
            <ac:picMk id="3" creationId="{9354BFD3-DE73-DED0-0252-5CDA856E1EDF}"/>
          </ac:picMkLst>
        </pc:picChg>
        <pc:picChg chg="add mod modCrop">
          <ac:chgData name="Maddy Familton" userId="ea0b9dc0-5d9d-4317-afae-59d512b7e48f" providerId="ADAL" clId="{2FF92734-996E-4368-B6B7-E954E55B6872}" dt="2023-11-26T19:36:50.371" v="2949" actId="1076"/>
          <ac:picMkLst>
            <pc:docMk/>
            <pc:sldMk cId="2040815850" sldId="275"/>
            <ac:picMk id="6" creationId="{9A1FFE97-8A2F-6160-BC0A-A729A77F8251}"/>
          </ac:picMkLst>
        </pc:picChg>
        <pc:picChg chg="add del mod modCrop">
          <ac:chgData name="Maddy Familton" userId="ea0b9dc0-5d9d-4317-afae-59d512b7e48f" providerId="ADAL" clId="{2FF92734-996E-4368-B6B7-E954E55B6872}" dt="2023-11-20T19:51:10.835" v="1044" actId="478"/>
          <ac:picMkLst>
            <pc:docMk/>
            <pc:sldMk cId="2040815850" sldId="275"/>
            <ac:picMk id="7" creationId="{49670679-D6BE-96DB-63CA-5734A01DDF4C}"/>
          </ac:picMkLst>
        </pc:picChg>
        <pc:picChg chg="add del mod modCrop">
          <ac:chgData name="Maddy Familton" userId="ea0b9dc0-5d9d-4317-afae-59d512b7e48f" providerId="ADAL" clId="{2FF92734-996E-4368-B6B7-E954E55B6872}" dt="2023-11-23T04:23:59.896" v="2711" actId="931"/>
          <ac:picMkLst>
            <pc:docMk/>
            <pc:sldMk cId="2040815850" sldId="275"/>
            <ac:picMk id="8" creationId="{47BC8C31-C661-2187-65DA-2812FCA45045}"/>
          </ac:picMkLst>
        </pc:picChg>
        <pc:picChg chg="add del mod modCrop">
          <ac:chgData name="Maddy Familton" userId="ea0b9dc0-5d9d-4317-afae-59d512b7e48f" providerId="ADAL" clId="{2FF92734-996E-4368-B6B7-E954E55B6872}" dt="2023-11-20T19:51:08.873" v="1042" actId="478"/>
          <ac:picMkLst>
            <pc:docMk/>
            <pc:sldMk cId="2040815850" sldId="275"/>
            <ac:picMk id="9" creationId="{3908AF94-24A6-4C21-BE4F-874AE2ADD8AC}"/>
          </ac:picMkLst>
        </pc:picChg>
        <pc:picChg chg="add mod modCrop">
          <ac:chgData name="Maddy Familton" userId="ea0b9dc0-5d9d-4317-afae-59d512b7e48f" providerId="ADAL" clId="{2FF92734-996E-4368-B6B7-E954E55B6872}" dt="2023-11-23T04:25:23.826" v="2725" actId="732"/>
          <ac:picMkLst>
            <pc:docMk/>
            <pc:sldMk cId="2040815850" sldId="275"/>
            <ac:picMk id="10" creationId="{68515624-549D-CF82-CC9B-B45538230924}"/>
          </ac:picMkLst>
        </pc:picChg>
        <pc:picChg chg="add del mod modCrop">
          <ac:chgData name="Maddy Familton" userId="ea0b9dc0-5d9d-4317-afae-59d512b7e48f" providerId="ADAL" clId="{2FF92734-996E-4368-B6B7-E954E55B6872}" dt="2023-11-20T01:42:31.994" v="723" actId="931"/>
          <ac:picMkLst>
            <pc:docMk/>
            <pc:sldMk cId="2040815850" sldId="275"/>
            <ac:picMk id="11" creationId="{983ED7BE-F35F-0886-2DF0-B8935A32ABDC}"/>
          </ac:picMkLst>
        </pc:picChg>
        <pc:picChg chg="add mod modCrop">
          <ac:chgData name="Maddy Familton" userId="ea0b9dc0-5d9d-4317-afae-59d512b7e48f" providerId="ADAL" clId="{2FF92734-996E-4368-B6B7-E954E55B6872}" dt="2023-11-23T04:26:00.916" v="2735" actId="732"/>
          <ac:picMkLst>
            <pc:docMk/>
            <pc:sldMk cId="2040815850" sldId="275"/>
            <ac:picMk id="13" creationId="{1A939747-5128-D904-CA05-B8A4E2E0D65A}"/>
          </ac:picMkLst>
        </pc:picChg>
        <pc:picChg chg="add del mod">
          <ac:chgData name="Maddy Familton" userId="ea0b9dc0-5d9d-4317-afae-59d512b7e48f" providerId="ADAL" clId="{2FF92734-996E-4368-B6B7-E954E55B6872}" dt="2023-11-20T01:43:21.305" v="776" actId="478"/>
          <ac:picMkLst>
            <pc:docMk/>
            <pc:sldMk cId="2040815850" sldId="275"/>
            <ac:picMk id="14" creationId="{6E476DF5-F74E-3E1E-CB38-6A632025F0E7}"/>
          </ac:picMkLst>
        </pc:picChg>
        <pc:picChg chg="add mod modCrop">
          <ac:chgData name="Maddy Familton" userId="ea0b9dc0-5d9d-4317-afae-59d512b7e48f" providerId="ADAL" clId="{2FF92734-996E-4368-B6B7-E954E55B6872}" dt="2023-11-23T04:26:33.802" v="2744" actId="732"/>
          <ac:picMkLst>
            <pc:docMk/>
            <pc:sldMk cId="2040815850" sldId="275"/>
            <ac:picMk id="15" creationId="{11CBC878-B64C-3D82-3851-D567244F67A9}"/>
          </ac:picMkLst>
        </pc:picChg>
        <pc:picChg chg="add del mod modCrop">
          <ac:chgData name="Maddy Familton" userId="ea0b9dc0-5d9d-4317-afae-59d512b7e48f" providerId="ADAL" clId="{2FF92734-996E-4368-B6B7-E954E55B6872}" dt="2023-11-20T19:51:08.152" v="1041" actId="478"/>
          <ac:picMkLst>
            <pc:docMk/>
            <pc:sldMk cId="2040815850" sldId="275"/>
            <ac:picMk id="16" creationId="{E36D3EF5-090D-774B-97EF-7113B9550FE8}"/>
          </ac:picMkLst>
        </pc:picChg>
        <pc:picChg chg="add del mod modCrop">
          <ac:chgData name="Maddy Familton" userId="ea0b9dc0-5d9d-4317-afae-59d512b7e48f" providerId="ADAL" clId="{2FF92734-996E-4368-B6B7-E954E55B6872}" dt="2023-11-20T19:51:07.080" v="1040" actId="478"/>
          <ac:picMkLst>
            <pc:docMk/>
            <pc:sldMk cId="2040815850" sldId="275"/>
            <ac:picMk id="19" creationId="{9E21B235-2C74-F7B0-C1C2-90608DA8B9B9}"/>
          </ac:picMkLst>
        </pc:picChg>
        <pc:picChg chg="add del mod">
          <ac:chgData name="Maddy Familton" userId="ea0b9dc0-5d9d-4317-afae-59d512b7e48f" providerId="ADAL" clId="{2FF92734-996E-4368-B6B7-E954E55B6872}" dt="2023-11-20T01:47:37.249" v="842" actId="478"/>
          <ac:picMkLst>
            <pc:docMk/>
            <pc:sldMk cId="2040815850" sldId="275"/>
            <ac:picMk id="22" creationId="{25BCD7EB-4380-31F9-DDAE-1B676DE2071D}"/>
          </ac:picMkLst>
        </pc:picChg>
        <pc:picChg chg="add del mod modCrop">
          <ac:chgData name="Maddy Familton" userId="ea0b9dc0-5d9d-4317-afae-59d512b7e48f" providerId="ADAL" clId="{2FF92734-996E-4368-B6B7-E954E55B6872}" dt="2023-11-20T19:51:06.536" v="1039" actId="478"/>
          <ac:picMkLst>
            <pc:docMk/>
            <pc:sldMk cId="2040815850" sldId="275"/>
            <ac:picMk id="24" creationId="{2C72A22F-B549-E903-A90A-623F93F425CE}"/>
          </ac:picMkLst>
        </pc:picChg>
        <pc:picChg chg="add del mod modCrop">
          <ac:chgData name="Maddy Familton" userId="ea0b9dc0-5d9d-4317-afae-59d512b7e48f" providerId="ADAL" clId="{2FF92734-996E-4368-B6B7-E954E55B6872}" dt="2023-11-23T04:22:26.815" v="2687" actId="478"/>
          <ac:picMkLst>
            <pc:docMk/>
            <pc:sldMk cId="2040815850" sldId="275"/>
            <ac:picMk id="27" creationId="{B36EF0F5-D1ED-015E-7A8A-956E9EEF5AED}"/>
          </ac:picMkLst>
        </pc:picChg>
        <pc:picChg chg="add del mod modCrop">
          <ac:chgData name="Maddy Familton" userId="ea0b9dc0-5d9d-4317-afae-59d512b7e48f" providerId="ADAL" clId="{2FF92734-996E-4368-B6B7-E954E55B6872}" dt="2023-11-23T04:22:25.955" v="2686" actId="478"/>
          <ac:picMkLst>
            <pc:docMk/>
            <pc:sldMk cId="2040815850" sldId="275"/>
            <ac:picMk id="29" creationId="{4D7E8E4B-776D-7CB0-1576-F675303FCCF5}"/>
          </ac:picMkLst>
        </pc:picChg>
        <pc:picChg chg="add del mod modCrop">
          <ac:chgData name="Maddy Familton" userId="ea0b9dc0-5d9d-4317-afae-59d512b7e48f" providerId="ADAL" clId="{2FF92734-996E-4368-B6B7-E954E55B6872}" dt="2023-11-23T04:22:24.617" v="2685" actId="478"/>
          <ac:picMkLst>
            <pc:docMk/>
            <pc:sldMk cId="2040815850" sldId="275"/>
            <ac:picMk id="31" creationId="{4689323C-A19E-F66E-475E-7AE74F494C5A}"/>
          </ac:picMkLst>
        </pc:picChg>
        <pc:picChg chg="add del mod modCrop">
          <ac:chgData name="Maddy Familton" userId="ea0b9dc0-5d9d-4317-afae-59d512b7e48f" providerId="ADAL" clId="{2FF92734-996E-4368-B6B7-E954E55B6872}" dt="2023-11-23T04:22:24.020" v="2684" actId="478"/>
          <ac:picMkLst>
            <pc:docMk/>
            <pc:sldMk cId="2040815850" sldId="275"/>
            <ac:picMk id="33" creationId="{AF40CAA7-05AD-7D81-8EFD-75E842DA603E}"/>
          </ac:picMkLst>
        </pc:picChg>
      </pc:sldChg>
      <pc:sldChg chg="addSp delSp modSp new del mod">
        <pc:chgData name="Maddy Familton" userId="ea0b9dc0-5d9d-4317-afae-59d512b7e48f" providerId="ADAL" clId="{2FF92734-996E-4368-B6B7-E954E55B6872}" dt="2023-11-22T19:37:02.124" v="1799" actId="47"/>
        <pc:sldMkLst>
          <pc:docMk/>
          <pc:sldMk cId="2524754954" sldId="276"/>
        </pc:sldMkLst>
        <pc:spChg chg="del">
          <ac:chgData name="Maddy Familton" userId="ea0b9dc0-5d9d-4317-afae-59d512b7e48f" providerId="ADAL" clId="{2FF92734-996E-4368-B6B7-E954E55B6872}" dt="2023-11-20T02:24:48.460" v="994" actId="478"/>
          <ac:spMkLst>
            <pc:docMk/>
            <pc:sldMk cId="2524754954" sldId="276"/>
            <ac:spMk id="2" creationId="{54F4F420-68E9-8D1B-3B43-7CEA2920B3B1}"/>
          </ac:spMkLst>
        </pc:spChg>
        <pc:spChg chg="del">
          <ac:chgData name="Maddy Familton" userId="ea0b9dc0-5d9d-4317-afae-59d512b7e48f" providerId="ADAL" clId="{2FF92734-996E-4368-B6B7-E954E55B6872}" dt="2023-11-20T02:24:51.045" v="995" actId="478"/>
          <ac:spMkLst>
            <pc:docMk/>
            <pc:sldMk cId="2524754954" sldId="276"/>
            <ac:spMk id="3" creationId="{01E1214F-FD5A-BD1B-BF55-EEBB022454F2}"/>
          </ac:spMkLst>
        </pc:spChg>
        <pc:spChg chg="add mod">
          <ac:chgData name="Maddy Familton" userId="ea0b9dc0-5d9d-4317-afae-59d512b7e48f" providerId="ADAL" clId="{2FF92734-996E-4368-B6B7-E954E55B6872}" dt="2023-11-20T02:24:57.074" v="996"/>
          <ac:spMkLst>
            <pc:docMk/>
            <pc:sldMk cId="2524754954" sldId="276"/>
            <ac:spMk id="4" creationId="{2F5EFA57-0700-AFDE-A806-1B8452A03CD1}"/>
          </ac:spMkLst>
        </pc:spChg>
        <pc:spChg chg="add del mod">
          <ac:chgData name="Maddy Familton" userId="ea0b9dc0-5d9d-4317-afae-59d512b7e48f" providerId="ADAL" clId="{2FF92734-996E-4368-B6B7-E954E55B6872}" dt="2023-11-20T02:25:32.132" v="1009"/>
          <ac:spMkLst>
            <pc:docMk/>
            <pc:sldMk cId="2524754954" sldId="276"/>
            <ac:spMk id="5" creationId="{DCC59C59-2613-1BB6-F265-B3CDBFA68840}"/>
          </ac:spMkLst>
        </pc:spChg>
        <pc:spChg chg="add mod">
          <ac:chgData name="Maddy Familton" userId="ea0b9dc0-5d9d-4317-afae-59d512b7e48f" providerId="ADAL" clId="{2FF92734-996E-4368-B6B7-E954E55B6872}" dt="2023-11-20T02:27:57.243" v="1028" actId="1076"/>
          <ac:spMkLst>
            <pc:docMk/>
            <pc:sldMk cId="2524754954" sldId="276"/>
            <ac:spMk id="6" creationId="{D2C8CEF1-8F17-10BB-A523-114520E18198}"/>
          </ac:spMkLst>
        </pc:spChg>
        <pc:spChg chg="add mod">
          <ac:chgData name="Maddy Familton" userId="ea0b9dc0-5d9d-4317-afae-59d512b7e48f" providerId="ADAL" clId="{2FF92734-996E-4368-B6B7-E954E55B6872}" dt="2023-11-20T02:27:53.217" v="1027"/>
          <ac:spMkLst>
            <pc:docMk/>
            <pc:sldMk cId="2524754954" sldId="276"/>
            <ac:spMk id="7" creationId="{23CCCC03-1626-9D72-B88F-811D1107B725}"/>
          </ac:spMkLst>
        </pc:spChg>
      </pc:sldChg>
      <pc:sldChg chg="addSp delSp modSp new del mod">
        <pc:chgData name="Maddy Familton" userId="ea0b9dc0-5d9d-4317-afae-59d512b7e48f" providerId="ADAL" clId="{2FF92734-996E-4368-B6B7-E954E55B6872}" dt="2023-11-22T19:37:03.562" v="1800" actId="47"/>
        <pc:sldMkLst>
          <pc:docMk/>
          <pc:sldMk cId="3588658910" sldId="277"/>
        </pc:sldMkLst>
        <pc:spChg chg="del">
          <ac:chgData name="Maddy Familton" userId="ea0b9dc0-5d9d-4317-afae-59d512b7e48f" providerId="ADAL" clId="{2FF92734-996E-4368-B6B7-E954E55B6872}" dt="2023-11-20T02:24:46.197" v="993" actId="478"/>
          <ac:spMkLst>
            <pc:docMk/>
            <pc:sldMk cId="3588658910" sldId="277"/>
            <ac:spMk id="2" creationId="{C836CBBE-17D9-B28D-4E1F-4FFBCC34EE6D}"/>
          </ac:spMkLst>
        </pc:spChg>
        <pc:spChg chg="del">
          <ac:chgData name="Maddy Familton" userId="ea0b9dc0-5d9d-4317-afae-59d512b7e48f" providerId="ADAL" clId="{2FF92734-996E-4368-B6B7-E954E55B6872}" dt="2023-11-20T02:24:45.468" v="992" actId="478"/>
          <ac:spMkLst>
            <pc:docMk/>
            <pc:sldMk cId="3588658910" sldId="277"/>
            <ac:spMk id="3" creationId="{753AF4D0-1916-10C1-09E6-6A6DBCB2FD0E}"/>
          </ac:spMkLst>
        </pc:spChg>
        <pc:spChg chg="add mod">
          <ac:chgData name="Maddy Familton" userId="ea0b9dc0-5d9d-4317-afae-59d512b7e48f" providerId="ADAL" clId="{2FF92734-996E-4368-B6B7-E954E55B6872}" dt="2023-11-20T02:24:58.426" v="997"/>
          <ac:spMkLst>
            <pc:docMk/>
            <pc:sldMk cId="3588658910" sldId="277"/>
            <ac:spMk id="4" creationId="{8A34C5F3-58F5-8447-DFF6-AC60D02D9F74}"/>
          </ac:spMkLst>
        </pc:spChg>
        <pc:spChg chg="add mod">
          <ac:chgData name="Maddy Familton" userId="ea0b9dc0-5d9d-4317-afae-59d512b7e48f" providerId="ADAL" clId="{2FF92734-996E-4368-B6B7-E954E55B6872}" dt="2023-11-20T02:28:03.934" v="1030" actId="1076"/>
          <ac:spMkLst>
            <pc:docMk/>
            <pc:sldMk cId="3588658910" sldId="277"/>
            <ac:spMk id="5" creationId="{7E2441CD-93BC-1DED-4D5F-B844FF82FAA0}"/>
          </ac:spMkLst>
        </pc:spChg>
        <pc:spChg chg="add mod">
          <ac:chgData name="Maddy Familton" userId="ea0b9dc0-5d9d-4317-afae-59d512b7e48f" providerId="ADAL" clId="{2FF92734-996E-4368-B6B7-E954E55B6872}" dt="2023-11-20T02:27:59.113" v="1029"/>
          <ac:spMkLst>
            <pc:docMk/>
            <pc:sldMk cId="3588658910" sldId="277"/>
            <ac:spMk id="6" creationId="{09D9CD2F-BCEC-4A58-5FA0-4C6BD258EA20}"/>
          </ac:spMkLst>
        </pc:spChg>
      </pc:sldChg>
      <pc:sldChg chg="addSp delSp modSp new del mod">
        <pc:chgData name="Maddy Familton" userId="ea0b9dc0-5d9d-4317-afae-59d512b7e48f" providerId="ADAL" clId="{2FF92734-996E-4368-B6B7-E954E55B6872}" dt="2023-11-22T19:37:04.200" v="1801" actId="47"/>
        <pc:sldMkLst>
          <pc:docMk/>
          <pc:sldMk cId="2129331858" sldId="278"/>
        </pc:sldMkLst>
        <pc:spChg chg="del">
          <ac:chgData name="Maddy Familton" userId="ea0b9dc0-5d9d-4317-afae-59d512b7e48f" providerId="ADAL" clId="{2FF92734-996E-4368-B6B7-E954E55B6872}" dt="2023-11-20T02:24:41.669" v="991" actId="478"/>
          <ac:spMkLst>
            <pc:docMk/>
            <pc:sldMk cId="2129331858" sldId="278"/>
            <ac:spMk id="2" creationId="{7931B896-9A21-2AEC-9986-9812CA3FDA6E}"/>
          </ac:spMkLst>
        </pc:spChg>
        <pc:spChg chg="del">
          <ac:chgData name="Maddy Familton" userId="ea0b9dc0-5d9d-4317-afae-59d512b7e48f" providerId="ADAL" clId="{2FF92734-996E-4368-B6B7-E954E55B6872}" dt="2023-11-20T02:24:40.789" v="990" actId="478"/>
          <ac:spMkLst>
            <pc:docMk/>
            <pc:sldMk cId="2129331858" sldId="278"/>
            <ac:spMk id="3" creationId="{D692A47D-03A1-3C52-26C1-4C9E0D210CBC}"/>
          </ac:spMkLst>
        </pc:spChg>
        <pc:spChg chg="add mod">
          <ac:chgData name="Maddy Familton" userId="ea0b9dc0-5d9d-4317-afae-59d512b7e48f" providerId="ADAL" clId="{2FF92734-996E-4368-B6B7-E954E55B6872}" dt="2023-11-20T02:24:59.482" v="998"/>
          <ac:spMkLst>
            <pc:docMk/>
            <pc:sldMk cId="2129331858" sldId="278"/>
            <ac:spMk id="4" creationId="{7C482B01-9C5E-A414-1844-CA30561A9D59}"/>
          </ac:spMkLst>
        </pc:spChg>
        <pc:spChg chg="add mod">
          <ac:chgData name="Maddy Familton" userId="ea0b9dc0-5d9d-4317-afae-59d512b7e48f" providerId="ADAL" clId="{2FF92734-996E-4368-B6B7-E954E55B6872}" dt="2023-11-20T02:28:29.410" v="1038" actId="1076"/>
          <ac:spMkLst>
            <pc:docMk/>
            <pc:sldMk cId="2129331858" sldId="278"/>
            <ac:spMk id="6" creationId="{2DD68F34-7702-15C3-8729-7C488EFEB420}"/>
          </ac:spMkLst>
        </pc:spChg>
        <pc:spChg chg="add mod">
          <ac:chgData name="Maddy Familton" userId="ea0b9dc0-5d9d-4317-afae-59d512b7e48f" providerId="ADAL" clId="{2FF92734-996E-4368-B6B7-E954E55B6872}" dt="2023-11-20T02:28:06.178" v="1031"/>
          <ac:spMkLst>
            <pc:docMk/>
            <pc:sldMk cId="2129331858" sldId="278"/>
            <ac:spMk id="7" creationId="{A2A30990-5BAD-F034-6004-C113602BD635}"/>
          </ac:spMkLst>
        </pc:spChg>
      </pc:sldChg>
      <pc:sldChg chg="addSp delSp modSp new del mod">
        <pc:chgData name="Maddy Familton" userId="ea0b9dc0-5d9d-4317-afae-59d512b7e48f" providerId="ADAL" clId="{2FF92734-996E-4368-B6B7-E954E55B6872}" dt="2023-11-22T19:37:04.801" v="1802" actId="47"/>
        <pc:sldMkLst>
          <pc:docMk/>
          <pc:sldMk cId="1565128829" sldId="279"/>
        </pc:sldMkLst>
        <pc:spChg chg="del">
          <ac:chgData name="Maddy Familton" userId="ea0b9dc0-5d9d-4317-afae-59d512b7e48f" providerId="ADAL" clId="{2FF92734-996E-4368-B6B7-E954E55B6872}" dt="2023-11-20T02:25:03.901" v="1001" actId="478"/>
          <ac:spMkLst>
            <pc:docMk/>
            <pc:sldMk cId="1565128829" sldId="279"/>
            <ac:spMk id="2" creationId="{E70AB0AA-8A33-D9AB-4448-0097A4FE8C16}"/>
          </ac:spMkLst>
        </pc:spChg>
        <pc:spChg chg="del">
          <ac:chgData name="Maddy Familton" userId="ea0b9dc0-5d9d-4317-afae-59d512b7e48f" providerId="ADAL" clId="{2FF92734-996E-4368-B6B7-E954E55B6872}" dt="2023-11-20T02:25:02.773" v="1000" actId="478"/>
          <ac:spMkLst>
            <pc:docMk/>
            <pc:sldMk cId="1565128829" sldId="279"/>
            <ac:spMk id="3" creationId="{5ABEED2F-A5CA-AB33-5920-DE2682E4B3BB}"/>
          </ac:spMkLst>
        </pc:spChg>
        <pc:spChg chg="add mod">
          <ac:chgData name="Maddy Familton" userId="ea0b9dc0-5d9d-4317-afae-59d512b7e48f" providerId="ADAL" clId="{2FF92734-996E-4368-B6B7-E954E55B6872}" dt="2023-11-20T02:25:04.883" v="1002"/>
          <ac:spMkLst>
            <pc:docMk/>
            <pc:sldMk cId="1565128829" sldId="279"/>
            <ac:spMk id="4" creationId="{453C91F2-BA27-21CA-17E4-405DF6428E23}"/>
          </ac:spMkLst>
        </pc:spChg>
        <pc:spChg chg="add mod">
          <ac:chgData name="Maddy Familton" userId="ea0b9dc0-5d9d-4317-afae-59d512b7e48f" providerId="ADAL" clId="{2FF92734-996E-4368-B6B7-E954E55B6872}" dt="2023-11-20T02:28:11.091" v="1033" actId="1076"/>
          <ac:spMkLst>
            <pc:docMk/>
            <pc:sldMk cId="1565128829" sldId="279"/>
            <ac:spMk id="6" creationId="{F73CA8F9-BF1B-C736-F44A-1390D9CAD195}"/>
          </ac:spMkLst>
        </pc:spChg>
        <pc:spChg chg="add mod">
          <ac:chgData name="Maddy Familton" userId="ea0b9dc0-5d9d-4317-afae-59d512b7e48f" providerId="ADAL" clId="{2FF92734-996E-4368-B6B7-E954E55B6872}" dt="2023-11-20T02:28:08.090" v="1032"/>
          <ac:spMkLst>
            <pc:docMk/>
            <pc:sldMk cId="1565128829" sldId="279"/>
            <ac:spMk id="7" creationId="{BBC8318D-9F3D-176D-8753-23271E422AF5}"/>
          </ac:spMkLst>
        </pc:spChg>
      </pc:sldChg>
      <pc:sldChg chg="addSp delSp modSp new del mod">
        <pc:chgData name="Maddy Familton" userId="ea0b9dc0-5d9d-4317-afae-59d512b7e48f" providerId="ADAL" clId="{2FF92734-996E-4368-B6B7-E954E55B6872}" dt="2023-11-22T19:37:05.734" v="1803" actId="47"/>
        <pc:sldMkLst>
          <pc:docMk/>
          <pc:sldMk cId="1012060778" sldId="280"/>
        </pc:sldMkLst>
        <pc:spChg chg="del">
          <ac:chgData name="Maddy Familton" userId="ea0b9dc0-5d9d-4317-afae-59d512b7e48f" providerId="ADAL" clId="{2FF92734-996E-4368-B6B7-E954E55B6872}" dt="2023-11-20T02:25:10.445" v="1005" actId="478"/>
          <ac:spMkLst>
            <pc:docMk/>
            <pc:sldMk cId="1012060778" sldId="280"/>
            <ac:spMk id="2" creationId="{BC41AF31-49AF-2B1E-A760-71F69DD497A9}"/>
          </ac:spMkLst>
        </pc:spChg>
        <pc:spChg chg="del">
          <ac:chgData name="Maddy Familton" userId="ea0b9dc0-5d9d-4317-afae-59d512b7e48f" providerId="ADAL" clId="{2FF92734-996E-4368-B6B7-E954E55B6872}" dt="2023-11-20T02:25:09.470" v="1004" actId="478"/>
          <ac:spMkLst>
            <pc:docMk/>
            <pc:sldMk cId="1012060778" sldId="280"/>
            <ac:spMk id="3" creationId="{C3E1CEDD-C733-8B71-55B4-DBF4E9CB76DA}"/>
          </ac:spMkLst>
        </pc:spChg>
        <pc:spChg chg="add mod">
          <ac:chgData name="Maddy Familton" userId="ea0b9dc0-5d9d-4317-afae-59d512b7e48f" providerId="ADAL" clId="{2FF92734-996E-4368-B6B7-E954E55B6872}" dt="2023-11-20T02:25:11.458" v="1006"/>
          <ac:spMkLst>
            <pc:docMk/>
            <pc:sldMk cId="1012060778" sldId="280"/>
            <ac:spMk id="4" creationId="{D1B0B061-BFB8-030B-8A3A-4BEBF87E3F2B}"/>
          </ac:spMkLst>
        </pc:spChg>
        <pc:spChg chg="add mod">
          <ac:chgData name="Maddy Familton" userId="ea0b9dc0-5d9d-4317-afae-59d512b7e48f" providerId="ADAL" clId="{2FF92734-996E-4368-B6B7-E954E55B6872}" dt="2023-11-20T02:28:14.914" v="1035" actId="1076"/>
          <ac:spMkLst>
            <pc:docMk/>
            <pc:sldMk cId="1012060778" sldId="280"/>
            <ac:spMk id="6" creationId="{EADEDCA6-AB82-7546-1AB3-5E093056E77A}"/>
          </ac:spMkLst>
        </pc:spChg>
        <pc:spChg chg="add mod">
          <ac:chgData name="Maddy Familton" userId="ea0b9dc0-5d9d-4317-afae-59d512b7e48f" providerId="ADAL" clId="{2FF92734-996E-4368-B6B7-E954E55B6872}" dt="2023-11-20T02:28:12.457" v="1034"/>
          <ac:spMkLst>
            <pc:docMk/>
            <pc:sldMk cId="1012060778" sldId="280"/>
            <ac:spMk id="7" creationId="{4FEE76F8-8D04-6C19-1348-B55118105D86}"/>
          </ac:spMkLst>
        </pc:spChg>
      </pc:sldChg>
      <pc:sldChg chg="addSp delSp modSp new mod delAnim modAnim">
        <pc:chgData name="Maddy Familton" userId="ea0b9dc0-5d9d-4317-afae-59d512b7e48f" providerId="ADAL" clId="{2FF92734-996E-4368-B6B7-E954E55B6872}" dt="2023-11-26T06:09:39.119" v="2939" actId="208"/>
        <pc:sldMkLst>
          <pc:docMk/>
          <pc:sldMk cId="4172149208" sldId="281"/>
        </pc:sldMkLst>
        <pc:spChg chg="del">
          <ac:chgData name="Maddy Familton" userId="ea0b9dc0-5d9d-4317-afae-59d512b7e48f" providerId="ADAL" clId="{2FF92734-996E-4368-B6B7-E954E55B6872}" dt="2023-11-22T18:51:16.268" v="1113" actId="478"/>
          <ac:spMkLst>
            <pc:docMk/>
            <pc:sldMk cId="4172149208" sldId="281"/>
            <ac:spMk id="2" creationId="{B4B7F44A-4B47-E3AF-FC7A-E2C3D0DD424B}"/>
          </ac:spMkLst>
        </pc:spChg>
        <pc:spChg chg="del">
          <ac:chgData name="Maddy Familton" userId="ea0b9dc0-5d9d-4317-afae-59d512b7e48f" providerId="ADAL" clId="{2FF92734-996E-4368-B6B7-E954E55B6872}" dt="2023-11-22T18:51:14.293" v="1112" actId="478"/>
          <ac:spMkLst>
            <pc:docMk/>
            <pc:sldMk cId="4172149208" sldId="281"/>
            <ac:spMk id="3" creationId="{7B53DEAE-7758-F366-4CA5-D644E06CFE9A}"/>
          </ac:spMkLst>
        </pc:spChg>
        <pc:spChg chg="add mod">
          <ac:chgData name="Maddy Familton" userId="ea0b9dc0-5d9d-4317-afae-59d512b7e48f" providerId="ADAL" clId="{2FF92734-996E-4368-B6B7-E954E55B6872}" dt="2023-11-22T19:29:51.128" v="1272" actId="1076"/>
          <ac:spMkLst>
            <pc:docMk/>
            <pc:sldMk cId="4172149208" sldId="281"/>
            <ac:spMk id="6" creationId="{B3BF397E-800B-6800-4849-1B159B3FEEDE}"/>
          </ac:spMkLst>
        </pc:spChg>
        <pc:picChg chg="add mod">
          <ac:chgData name="Maddy Familton" userId="ea0b9dc0-5d9d-4317-afae-59d512b7e48f" providerId="ADAL" clId="{2FF92734-996E-4368-B6B7-E954E55B6872}" dt="2023-11-26T06:09:39.119" v="2939" actId="208"/>
          <ac:picMkLst>
            <pc:docMk/>
            <pc:sldMk cId="4172149208" sldId="281"/>
            <ac:picMk id="3" creationId="{823E04ED-79B4-7C66-3527-BCD6192D6C37}"/>
          </ac:picMkLst>
        </pc:picChg>
        <pc:picChg chg="add del mod">
          <ac:chgData name="Maddy Familton" userId="ea0b9dc0-5d9d-4317-afae-59d512b7e48f" providerId="ADAL" clId="{2FF92734-996E-4368-B6B7-E954E55B6872}" dt="2023-11-26T06:09:25.299" v="2933" actId="478"/>
          <ac:picMkLst>
            <pc:docMk/>
            <pc:sldMk cId="4172149208" sldId="281"/>
            <ac:picMk id="5" creationId="{1D6896B1-81D0-E83E-46A4-10D45C47ED3E}"/>
          </ac:picMkLst>
        </pc:picChg>
      </pc:sldChg>
      <pc:sldChg chg="addSp delSp modSp new mod modAnim">
        <pc:chgData name="Maddy Familton" userId="ea0b9dc0-5d9d-4317-afae-59d512b7e48f" providerId="ADAL" clId="{2FF92734-996E-4368-B6B7-E954E55B6872}" dt="2023-11-26T04:08:44.181" v="2891" actId="20577"/>
        <pc:sldMkLst>
          <pc:docMk/>
          <pc:sldMk cId="3745516418" sldId="282"/>
        </pc:sldMkLst>
        <pc:spChg chg="del">
          <ac:chgData name="Maddy Familton" userId="ea0b9dc0-5d9d-4317-afae-59d512b7e48f" providerId="ADAL" clId="{2FF92734-996E-4368-B6B7-E954E55B6872}" dt="2023-11-22T18:56:09.973" v="1142" actId="478"/>
          <ac:spMkLst>
            <pc:docMk/>
            <pc:sldMk cId="3745516418" sldId="282"/>
            <ac:spMk id="2" creationId="{E3108A0A-7A1D-1AD9-50BA-739A6D4DA1CE}"/>
          </ac:spMkLst>
        </pc:spChg>
        <pc:spChg chg="del">
          <ac:chgData name="Maddy Familton" userId="ea0b9dc0-5d9d-4317-afae-59d512b7e48f" providerId="ADAL" clId="{2FF92734-996E-4368-B6B7-E954E55B6872}" dt="2023-11-22T18:56:08.870" v="1141" actId="478"/>
          <ac:spMkLst>
            <pc:docMk/>
            <pc:sldMk cId="3745516418" sldId="282"/>
            <ac:spMk id="3" creationId="{31AC87BC-9175-6DBE-9983-8D2FF98E7D34}"/>
          </ac:spMkLst>
        </pc:spChg>
        <pc:spChg chg="add mod">
          <ac:chgData name="Maddy Familton" userId="ea0b9dc0-5d9d-4317-afae-59d512b7e48f" providerId="ADAL" clId="{2FF92734-996E-4368-B6B7-E954E55B6872}" dt="2023-11-23T03:52:06.801" v="2363" actId="1076"/>
          <ac:spMkLst>
            <pc:docMk/>
            <pc:sldMk cId="3745516418" sldId="282"/>
            <ac:spMk id="4" creationId="{1B5F9C1D-4613-6531-6432-D91159C96A4B}"/>
          </ac:spMkLst>
        </pc:spChg>
        <pc:spChg chg="add mod">
          <ac:chgData name="Maddy Familton" userId="ea0b9dc0-5d9d-4317-afae-59d512b7e48f" providerId="ADAL" clId="{2FF92734-996E-4368-B6B7-E954E55B6872}" dt="2023-11-23T03:51:49.783" v="2327" actId="14100"/>
          <ac:spMkLst>
            <pc:docMk/>
            <pc:sldMk cId="3745516418" sldId="282"/>
            <ac:spMk id="5" creationId="{EEF9DD9B-A29C-59A7-3036-38C333B2407E}"/>
          </ac:spMkLst>
        </pc:spChg>
        <pc:spChg chg="add mod">
          <ac:chgData name="Maddy Familton" userId="ea0b9dc0-5d9d-4317-afae-59d512b7e48f" providerId="ADAL" clId="{2FF92734-996E-4368-B6B7-E954E55B6872}" dt="2023-11-23T04:02:42.585" v="2619" actId="403"/>
          <ac:spMkLst>
            <pc:docMk/>
            <pc:sldMk cId="3745516418" sldId="282"/>
            <ac:spMk id="6" creationId="{F3EDE89C-4ED6-202C-64FA-F855A5095651}"/>
          </ac:spMkLst>
        </pc:spChg>
        <pc:spChg chg="add mod">
          <ac:chgData name="Maddy Familton" userId="ea0b9dc0-5d9d-4317-afae-59d512b7e48f" providerId="ADAL" clId="{2FF92734-996E-4368-B6B7-E954E55B6872}" dt="2023-11-26T04:08:44.181" v="2891" actId="20577"/>
          <ac:spMkLst>
            <pc:docMk/>
            <pc:sldMk cId="3745516418" sldId="282"/>
            <ac:spMk id="7" creationId="{3F0CD7D9-932E-A004-7D32-7A9650E2CAD0}"/>
          </ac:spMkLst>
        </pc:spChg>
      </pc:sldChg>
      <pc:sldChg chg="addSp delSp modSp new mod modAnim">
        <pc:chgData name="Maddy Familton" userId="ea0b9dc0-5d9d-4317-afae-59d512b7e48f" providerId="ADAL" clId="{2FF92734-996E-4368-B6B7-E954E55B6872}" dt="2023-11-26T04:09:23.688" v="2895" actId="114"/>
        <pc:sldMkLst>
          <pc:docMk/>
          <pc:sldMk cId="832357620" sldId="283"/>
        </pc:sldMkLst>
        <pc:spChg chg="del">
          <ac:chgData name="Maddy Familton" userId="ea0b9dc0-5d9d-4317-afae-59d512b7e48f" providerId="ADAL" clId="{2FF92734-996E-4368-B6B7-E954E55B6872}" dt="2023-11-22T19:23:21.506" v="1165" actId="478"/>
          <ac:spMkLst>
            <pc:docMk/>
            <pc:sldMk cId="832357620" sldId="283"/>
            <ac:spMk id="2" creationId="{6CC2BC5E-F5C5-1595-12A5-8DD61241D638}"/>
          </ac:spMkLst>
        </pc:spChg>
        <pc:spChg chg="del">
          <ac:chgData name="Maddy Familton" userId="ea0b9dc0-5d9d-4317-afae-59d512b7e48f" providerId="ADAL" clId="{2FF92734-996E-4368-B6B7-E954E55B6872}" dt="2023-11-22T19:23:20.265" v="1164" actId="478"/>
          <ac:spMkLst>
            <pc:docMk/>
            <pc:sldMk cId="832357620" sldId="283"/>
            <ac:spMk id="3" creationId="{E8C7F5F1-A0EE-3097-D0DF-4BA824BDE938}"/>
          </ac:spMkLst>
        </pc:spChg>
        <pc:spChg chg="add mod">
          <ac:chgData name="Maddy Familton" userId="ea0b9dc0-5d9d-4317-afae-59d512b7e48f" providerId="ADAL" clId="{2FF92734-996E-4368-B6B7-E954E55B6872}" dt="2023-11-22T19:30:36.654" v="1277" actId="1076"/>
          <ac:spMkLst>
            <pc:docMk/>
            <pc:sldMk cId="832357620" sldId="283"/>
            <ac:spMk id="4" creationId="{D13A6806-F015-FA88-2EB7-0CCF3C58B393}"/>
          </ac:spMkLst>
        </pc:spChg>
        <pc:spChg chg="add mod">
          <ac:chgData name="Maddy Familton" userId="ea0b9dc0-5d9d-4317-afae-59d512b7e48f" providerId="ADAL" clId="{2FF92734-996E-4368-B6B7-E954E55B6872}" dt="2023-11-23T03:56:01.622" v="2469" actId="403"/>
          <ac:spMkLst>
            <pc:docMk/>
            <pc:sldMk cId="832357620" sldId="283"/>
            <ac:spMk id="5" creationId="{EC6B675D-60CA-16CC-3E1B-DA8BB31CA29A}"/>
          </ac:spMkLst>
        </pc:spChg>
        <pc:spChg chg="add mod">
          <ac:chgData name="Maddy Familton" userId="ea0b9dc0-5d9d-4317-afae-59d512b7e48f" providerId="ADAL" clId="{2FF92734-996E-4368-B6B7-E954E55B6872}" dt="2023-11-23T04:02:05.464" v="2612" actId="403"/>
          <ac:spMkLst>
            <pc:docMk/>
            <pc:sldMk cId="832357620" sldId="283"/>
            <ac:spMk id="6" creationId="{59986969-64A2-C95E-9E89-FAD1D032410A}"/>
          </ac:spMkLst>
        </pc:spChg>
        <pc:spChg chg="add mod">
          <ac:chgData name="Maddy Familton" userId="ea0b9dc0-5d9d-4317-afae-59d512b7e48f" providerId="ADAL" clId="{2FF92734-996E-4368-B6B7-E954E55B6872}" dt="2023-11-26T04:09:23.688" v="2895" actId="114"/>
          <ac:spMkLst>
            <pc:docMk/>
            <pc:sldMk cId="832357620" sldId="283"/>
            <ac:spMk id="7" creationId="{B04A2F23-0E9A-E832-8D41-55D10A364447}"/>
          </ac:spMkLst>
        </pc:spChg>
      </pc:sldChg>
      <pc:sldChg chg="addSp delSp modSp new mod modAnim">
        <pc:chgData name="Maddy Familton" userId="ea0b9dc0-5d9d-4317-afae-59d512b7e48f" providerId="ADAL" clId="{2FF92734-996E-4368-B6B7-E954E55B6872}" dt="2023-11-26T04:15:42.344" v="2926" actId="12"/>
        <pc:sldMkLst>
          <pc:docMk/>
          <pc:sldMk cId="3262412235" sldId="284"/>
        </pc:sldMkLst>
        <pc:spChg chg="del">
          <ac:chgData name="Maddy Familton" userId="ea0b9dc0-5d9d-4317-afae-59d512b7e48f" providerId="ADAL" clId="{2FF92734-996E-4368-B6B7-E954E55B6872}" dt="2023-11-22T19:25:00.245" v="1199" actId="478"/>
          <ac:spMkLst>
            <pc:docMk/>
            <pc:sldMk cId="3262412235" sldId="284"/>
            <ac:spMk id="2" creationId="{E395F091-2E54-875B-7C04-4ABE9E69475A}"/>
          </ac:spMkLst>
        </pc:spChg>
        <pc:spChg chg="del">
          <ac:chgData name="Maddy Familton" userId="ea0b9dc0-5d9d-4317-afae-59d512b7e48f" providerId="ADAL" clId="{2FF92734-996E-4368-B6B7-E954E55B6872}" dt="2023-11-22T19:24:59.459" v="1198" actId="478"/>
          <ac:spMkLst>
            <pc:docMk/>
            <pc:sldMk cId="3262412235" sldId="284"/>
            <ac:spMk id="3" creationId="{B7F78D78-E3C2-07BA-9F0A-2D829A874350}"/>
          </ac:spMkLst>
        </pc:spChg>
        <pc:spChg chg="add mod">
          <ac:chgData name="Maddy Familton" userId="ea0b9dc0-5d9d-4317-afae-59d512b7e48f" providerId="ADAL" clId="{2FF92734-996E-4368-B6B7-E954E55B6872}" dt="2023-11-23T04:01:45.808" v="2608" actId="1076"/>
          <ac:spMkLst>
            <pc:docMk/>
            <pc:sldMk cId="3262412235" sldId="284"/>
            <ac:spMk id="4" creationId="{516F92BF-D174-BFD7-310F-2FB1A7575359}"/>
          </ac:spMkLst>
        </pc:spChg>
        <pc:spChg chg="add mod">
          <ac:chgData name="Maddy Familton" userId="ea0b9dc0-5d9d-4317-afae-59d512b7e48f" providerId="ADAL" clId="{2FF92734-996E-4368-B6B7-E954E55B6872}" dt="2023-11-23T03:56:33.748" v="2510" actId="403"/>
          <ac:spMkLst>
            <pc:docMk/>
            <pc:sldMk cId="3262412235" sldId="284"/>
            <ac:spMk id="5" creationId="{04C0D40F-12DA-B609-FF3D-8D4F99F8ACA0}"/>
          </ac:spMkLst>
        </pc:spChg>
        <pc:spChg chg="add mod">
          <ac:chgData name="Maddy Familton" userId="ea0b9dc0-5d9d-4317-afae-59d512b7e48f" providerId="ADAL" clId="{2FF92734-996E-4368-B6B7-E954E55B6872}" dt="2023-11-23T04:01:49.098" v="2610" actId="404"/>
          <ac:spMkLst>
            <pc:docMk/>
            <pc:sldMk cId="3262412235" sldId="284"/>
            <ac:spMk id="6" creationId="{CC278DFD-005D-271F-3413-0BB9C2383C0C}"/>
          </ac:spMkLst>
        </pc:spChg>
        <pc:spChg chg="add mod">
          <ac:chgData name="Maddy Familton" userId="ea0b9dc0-5d9d-4317-afae-59d512b7e48f" providerId="ADAL" clId="{2FF92734-996E-4368-B6B7-E954E55B6872}" dt="2023-11-26T04:15:42.344" v="2926" actId="12"/>
          <ac:spMkLst>
            <pc:docMk/>
            <pc:sldMk cId="3262412235" sldId="284"/>
            <ac:spMk id="7" creationId="{75333CDC-2DE2-1C39-64DF-7D34B7C60029}"/>
          </ac:spMkLst>
        </pc:spChg>
      </pc:sldChg>
      <pc:sldChg chg="addSp delSp modSp new mod delAnim modAnim">
        <pc:chgData name="Maddy Familton" userId="ea0b9dc0-5d9d-4317-afae-59d512b7e48f" providerId="ADAL" clId="{2FF92734-996E-4368-B6B7-E954E55B6872}" dt="2023-11-26T04:15:01.090" v="2924"/>
        <pc:sldMkLst>
          <pc:docMk/>
          <pc:sldMk cId="1723204890" sldId="285"/>
        </pc:sldMkLst>
        <pc:spChg chg="add mod">
          <ac:chgData name="Maddy Familton" userId="ea0b9dc0-5d9d-4317-afae-59d512b7e48f" providerId="ADAL" clId="{2FF92734-996E-4368-B6B7-E954E55B6872}" dt="2023-11-26T04:13:18.278" v="2911" actId="208"/>
          <ac:spMkLst>
            <pc:docMk/>
            <pc:sldMk cId="1723204890" sldId="285"/>
            <ac:spMk id="2" creationId="{400BB21E-5D26-D9A6-E536-96067BC675B9}"/>
          </ac:spMkLst>
        </pc:spChg>
        <pc:spChg chg="del">
          <ac:chgData name="Maddy Familton" userId="ea0b9dc0-5d9d-4317-afae-59d512b7e48f" providerId="ADAL" clId="{2FF92734-996E-4368-B6B7-E954E55B6872}" dt="2023-11-22T19:34:18.418" v="1481" actId="478"/>
          <ac:spMkLst>
            <pc:docMk/>
            <pc:sldMk cId="1723204890" sldId="285"/>
            <ac:spMk id="2" creationId="{F3025FCC-DF99-EA32-8001-33EC6ED141EB}"/>
          </ac:spMkLst>
        </pc:spChg>
        <pc:spChg chg="del">
          <ac:chgData name="Maddy Familton" userId="ea0b9dc0-5d9d-4317-afae-59d512b7e48f" providerId="ADAL" clId="{2FF92734-996E-4368-B6B7-E954E55B6872}" dt="2023-11-22T19:34:17.579" v="1480" actId="478"/>
          <ac:spMkLst>
            <pc:docMk/>
            <pc:sldMk cId="1723204890" sldId="285"/>
            <ac:spMk id="3" creationId="{9C38DACF-F4E5-2822-EB2F-FE6A6C3CEE33}"/>
          </ac:spMkLst>
        </pc:spChg>
        <pc:spChg chg="add del mod">
          <ac:chgData name="Maddy Familton" userId="ea0b9dc0-5d9d-4317-afae-59d512b7e48f" providerId="ADAL" clId="{2FF92734-996E-4368-B6B7-E954E55B6872}" dt="2023-11-23T03:57:50.890" v="2547" actId="478"/>
          <ac:spMkLst>
            <pc:docMk/>
            <pc:sldMk cId="1723204890" sldId="285"/>
            <ac:spMk id="3" creationId="{C0DB109B-8362-FE28-4916-8D821A6572EE}"/>
          </ac:spMkLst>
        </pc:spChg>
        <pc:spChg chg="add mod">
          <ac:chgData name="Maddy Familton" userId="ea0b9dc0-5d9d-4317-afae-59d512b7e48f" providerId="ADAL" clId="{2FF92734-996E-4368-B6B7-E954E55B6872}" dt="2023-11-22T19:34:24.421" v="1482"/>
          <ac:spMkLst>
            <pc:docMk/>
            <pc:sldMk cId="1723204890" sldId="285"/>
            <ac:spMk id="4" creationId="{5615BB36-3C1E-52E3-4862-0A148C2089D2}"/>
          </ac:spMkLst>
        </pc:spChg>
        <pc:spChg chg="add del mod">
          <ac:chgData name="Maddy Familton" userId="ea0b9dc0-5d9d-4317-afae-59d512b7e48f" providerId="ADAL" clId="{2FF92734-996E-4368-B6B7-E954E55B6872}" dt="2023-11-23T03:57:37.791" v="2544" actId="478"/>
          <ac:spMkLst>
            <pc:docMk/>
            <pc:sldMk cId="1723204890" sldId="285"/>
            <ac:spMk id="5" creationId="{2E078A85-91D6-AC22-5F8C-053A72F1B1DC}"/>
          </ac:spMkLst>
        </pc:spChg>
        <pc:spChg chg="add mod">
          <ac:chgData name="Maddy Familton" userId="ea0b9dc0-5d9d-4317-afae-59d512b7e48f" providerId="ADAL" clId="{2FF92734-996E-4368-B6B7-E954E55B6872}" dt="2023-11-26T04:13:25.094" v="2913" actId="1076"/>
          <ac:spMkLst>
            <pc:docMk/>
            <pc:sldMk cId="1723204890" sldId="285"/>
            <ac:spMk id="5" creationId="{2FA9A043-1FC5-A9A5-FF23-F3EFE25E46FF}"/>
          </ac:spMkLst>
        </pc:spChg>
        <pc:spChg chg="add mod">
          <ac:chgData name="Maddy Familton" userId="ea0b9dc0-5d9d-4317-afae-59d512b7e48f" providerId="ADAL" clId="{2FF92734-996E-4368-B6B7-E954E55B6872}" dt="2023-11-23T04:27:38.036" v="2747" actId="403"/>
          <ac:spMkLst>
            <pc:docMk/>
            <pc:sldMk cId="1723204890" sldId="285"/>
            <ac:spMk id="6" creationId="{0BAB76CC-A943-891E-6713-75BD1C9C3263}"/>
          </ac:spMkLst>
        </pc:spChg>
        <pc:spChg chg="add mod">
          <ac:chgData name="Maddy Familton" userId="ea0b9dc0-5d9d-4317-afae-59d512b7e48f" providerId="ADAL" clId="{2FF92734-996E-4368-B6B7-E954E55B6872}" dt="2023-11-23T04:32:38.841" v="2757" actId="255"/>
          <ac:spMkLst>
            <pc:docMk/>
            <pc:sldMk cId="1723204890" sldId="285"/>
            <ac:spMk id="7" creationId="{8C8DFF79-00EA-BC4D-6668-1F7C09E423FE}"/>
          </ac:spMkLst>
        </pc:spChg>
        <pc:spChg chg="add mod">
          <ac:chgData name="Maddy Familton" userId="ea0b9dc0-5d9d-4317-afae-59d512b7e48f" providerId="ADAL" clId="{2FF92734-996E-4368-B6B7-E954E55B6872}" dt="2023-11-26T04:13:59.686" v="2915" actId="1076"/>
          <ac:spMkLst>
            <pc:docMk/>
            <pc:sldMk cId="1723204890" sldId="285"/>
            <ac:spMk id="8" creationId="{5125C17A-11CD-8F57-B421-289801FFF781}"/>
          </ac:spMkLst>
        </pc:spChg>
        <pc:spChg chg="add mod">
          <ac:chgData name="Maddy Familton" userId="ea0b9dc0-5d9d-4317-afae-59d512b7e48f" providerId="ADAL" clId="{2FF92734-996E-4368-B6B7-E954E55B6872}" dt="2023-11-26T04:14:09.697" v="2917" actId="1076"/>
          <ac:spMkLst>
            <pc:docMk/>
            <pc:sldMk cId="1723204890" sldId="285"/>
            <ac:spMk id="9" creationId="{9EE55CA4-369B-9495-4794-C77A56441590}"/>
          </ac:spMkLst>
        </pc:spChg>
        <pc:spChg chg="add mod">
          <ac:chgData name="Maddy Familton" userId="ea0b9dc0-5d9d-4317-afae-59d512b7e48f" providerId="ADAL" clId="{2FF92734-996E-4368-B6B7-E954E55B6872}" dt="2023-11-26T04:14:20.610" v="2921" actId="1076"/>
          <ac:spMkLst>
            <pc:docMk/>
            <pc:sldMk cId="1723204890" sldId="285"/>
            <ac:spMk id="10" creationId="{5A9A5100-C7BE-F190-088E-9AB03C70481C}"/>
          </ac:spMkLst>
        </pc:spChg>
        <pc:spChg chg="add mod">
          <ac:chgData name="Maddy Familton" userId="ea0b9dc0-5d9d-4317-afae-59d512b7e48f" providerId="ADAL" clId="{2FF92734-996E-4368-B6B7-E954E55B6872}" dt="2023-11-26T04:14:33.834" v="2923" actId="1076"/>
          <ac:spMkLst>
            <pc:docMk/>
            <pc:sldMk cId="1723204890" sldId="285"/>
            <ac:spMk id="11" creationId="{3EAEFBFE-546D-A6B4-FD87-0D614C784A09}"/>
          </ac:spMkLst>
        </pc:spChg>
        <pc:picChg chg="add mod">
          <ac:chgData name="Maddy Familton" userId="ea0b9dc0-5d9d-4317-afae-59d512b7e48f" providerId="ADAL" clId="{2FF92734-996E-4368-B6B7-E954E55B6872}" dt="2023-11-23T04:32:45.551" v="2759" actId="208"/>
          <ac:picMkLst>
            <pc:docMk/>
            <pc:sldMk cId="1723204890" sldId="285"/>
            <ac:picMk id="3" creationId="{C914A820-7BB0-EB94-B873-158510F22AB3}"/>
          </ac:picMkLst>
        </pc:picChg>
      </pc:sldChg>
      <pc:sldChg chg="add del">
        <pc:chgData name="Maddy Familton" userId="ea0b9dc0-5d9d-4317-afae-59d512b7e48f" providerId="ADAL" clId="{2FF92734-996E-4368-B6B7-E954E55B6872}" dt="2023-11-22T19:25:28.741" v="1203"/>
        <pc:sldMkLst>
          <pc:docMk/>
          <pc:sldMk cId="1731701194" sldId="285"/>
        </pc:sldMkLst>
      </pc:sldChg>
      <pc:sldChg chg="add del">
        <pc:chgData name="Maddy Familton" userId="ea0b9dc0-5d9d-4317-afae-59d512b7e48f" providerId="ADAL" clId="{2FF92734-996E-4368-B6B7-E954E55B6872}" dt="2023-11-22T19:25:21.424" v="1201"/>
        <pc:sldMkLst>
          <pc:docMk/>
          <pc:sldMk cId="4162794041" sldId="285"/>
        </pc:sldMkLst>
      </pc:sldChg>
      <pc:sldChg chg="addSp delSp modSp new mod delAnim modAnim">
        <pc:chgData name="Maddy Familton" userId="ea0b9dc0-5d9d-4317-afae-59d512b7e48f" providerId="ADAL" clId="{2FF92734-996E-4368-B6B7-E954E55B6872}" dt="2023-11-23T03:59:21.649" v="2581" actId="14100"/>
        <pc:sldMkLst>
          <pc:docMk/>
          <pc:sldMk cId="2408269260" sldId="286"/>
        </pc:sldMkLst>
        <pc:spChg chg="del">
          <ac:chgData name="Maddy Familton" userId="ea0b9dc0-5d9d-4317-afae-59d512b7e48f" providerId="ADAL" clId="{2FF92734-996E-4368-B6B7-E954E55B6872}" dt="2023-11-22T19:37:09.086" v="1805" actId="478"/>
          <ac:spMkLst>
            <pc:docMk/>
            <pc:sldMk cId="2408269260" sldId="286"/>
            <ac:spMk id="2" creationId="{1342D54F-1CA8-C283-B855-2B1918E6C4A5}"/>
          </ac:spMkLst>
        </pc:spChg>
        <pc:spChg chg="del">
          <ac:chgData name="Maddy Familton" userId="ea0b9dc0-5d9d-4317-afae-59d512b7e48f" providerId="ADAL" clId="{2FF92734-996E-4368-B6B7-E954E55B6872}" dt="2023-11-22T19:37:07.869" v="1804" actId="478"/>
          <ac:spMkLst>
            <pc:docMk/>
            <pc:sldMk cId="2408269260" sldId="286"/>
            <ac:spMk id="3" creationId="{4E0CA263-591A-5344-6874-1FF76711EEBF}"/>
          </ac:spMkLst>
        </pc:spChg>
        <pc:spChg chg="add del mod">
          <ac:chgData name="Maddy Familton" userId="ea0b9dc0-5d9d-4317-afae-59d512b7e48f" providerId="ADAL" clId="{2FF92734-996E-4368-B6B7-E954E55B6872}" dt="2023-11-23T03:59:16.340" v="2578" actId="478"/>
          <ac:spMkLst>
            <pc:docMk/>
            <pc:sldMk cId="2408269260" sldId="286"/>
            <ac:spMk id="3" creationId="{D81EA13F-CCEC-8206-DA88-D95C43FF2D3B}"/>
          </ac:spMkLst>
        </pc:spChg>
        <pc:spChg chg="add mod">
          <ac:chgData name="Maddy Familton" userId="ea0b9dc0-5d9d-4317-afae-59d512b7e48f" providerId="ADAL" clId="{2FF92734-996E-4368-B6B7-E954E55B6872}" dt="2023-11-22T19:37:14.918" v="1806"/>
          <ac:spMkLst>
            <pc:docMk/>
            <pc:sldMk cId="2408269260" sldId="286"/>
            <ac:spMk id="4" creationId="{63BEC4D8-8835-134E-482E-A950133E4C5D}"/>
          </ac:spMkLst>
        </pc:spChg>
        <pc:spChg chg="add del mod">
          <ac:chgData name="Maddy Familton" userId="ea0b9dc0-5d9d-4317-afae-59d512b7e48f" providerId="ADAL" clId="{2FF92734-996E-4368-B6B7-E954E55B6872}" dt="2023-11-23T03:59:13.569" v="2577" actId="478"/>
          <ac:spMkLst>
            <pc:docMk/>
            <pc:sldMk cId="2408269260" sldId="286"/>
            <ac:spMk id="5" creationId="{47EE70A9-6EB8-C4B3-2DB4-ED266EB32B49}"/>
          </ac:spMkLst>
        </pc:spChg>
        <pc:spChg chg="add mod">
          <ac:chgData name="Maddy Familton" userId="ea0b9dc0-5d9d-4317-afae-59d512b7e48f" providerId="ADAL" clId="{2FF92734-996E-4368-B6B7-E954E55B6872}" dt="2023-11-23T03:59:10.769" v="2576" actId="313"/>
          <ac:spMkLst>
            <pc:docMk/>
            <pc:sldMk cId="2408269260" sldId="286"/>
            <ac:spMk id="6" creationId="{02CE3C8C-0A83-5B0F-CB11-68E0D955D7EF}"/>
          </ac:spMkLst>
        </pc:spChg>
        <pc:spChg chg="add mod">
          <ac:chgData name="Maddy Familton" userId="ea0b9dc0-5d9d-4317-afae-59d512b7e48f" providerId="ADAL" clId="{2FF92734-996E-4368-B6B7-E954E55B6872}" dt="2023-11-23T03:59:21.649" v="2581" actId="14100"/>
          <ac:spMkLst>
            <pc:docMk/>
            <pc:sldMk cId="2408269260" sldId="286"/>
            <ac:spMk id="7" creationId="{D521730E-F174-C8CB-6818-5321BF98AE44}"/>
          </ac:spMkLst>
        </pc:spChg>
        <pc:spChg chg="add mod">
          <ac:chgData name="Maddy Familton" userId="ea0b9dc0-5d9d-4317-afae-59d512b7e48f" providerId="ADAL" clId="{2FF92734-996E-4368-B6B7-E954E55B6872}" dt="2023-11-23T00:13:11.793" v="2004" actId="1076"/>
          <ac:spMkLst>
            <pc:docMk/>
            <pc:sldMk cId="2408269260" sldId="286"/>
            <ac:spMk id="10" creationId="{2685B30D-6E72-185F-F8A1-633E67AAB9CF}"/>
          </ac:spMkLst>
        </pc:spChg>
        <pc:spChg chg="add mod">
          <ac:chgData name="Maddy Familton" userId="ea0b9dc0-5d9d-4317-afae-59d512b7e48f" providerId="ADAL" clId="{2FF92734-996E-4368-B6B7-E954E55B6872}" dt="2023-11-23T00:13:16.406" v="2006" actId="1076"/>
          <ac:spMkLst>
            <pc:docMk/>
            <pc:sldMk cId="2408269260" sldId="286"/>
            <ac:spMk id="14" creationId="{BACDB124-6E34-FA67-1539-A99635C7308F}"/>
          </ac:spMkLst>
        </pc:spChg>
        <pc:picChg chg="add del mod">
          <ac:chgData name="Maddy Familton" userId="ea0b9dc0-5d9d-4317-afae-59d512b7e48f" providerId="ADAL" clId="{2FF92734-996E-4368-B6B7-E954E55B6872}" dt="2023-11-23T00:12:44.921" v="1991" actId="478"/>
          <ac:picMkLst>
            <pc:docMk/>
            <pc:sldMk cId="2408269260" sldId="286"/>
            <ac:picMk id="9" creationId="{C9443D11-93EB-8A47-7A34-2268D54FD231}"/>
          </ac:picMkLst>
        </pc:picChg>
        <pc:cxnChg chg="add mod">
          <ac:chgData name="Maddy Familton" userId="ea0b9dc0-5d9d-4317-afae-59d512b7e48f" providerId="ADAL" clId="{2FF92734-996E-4368-B6B7-E954E55B6872}" dt="2023-11-23T00:13:13.774" v="2005" actId="1076"/>
          <ac:cxnSpMkLst>
            <pc:docMk/>
            <pc:sldMk cId="2408269260" sldId="286"/>
            <ac:cxnSpMk id="12" creationId="{0CE88C7C-ED70-6670-D851-3C24F46B0AD3}"/>
          </ac:cxnSpMkLst>
        </pc:cxnChg>
      </pc:sldChg>
      <pc:sldChg chg="addSp delSp modSp new mod ord delAnim modAnim">
        <pc:chgData name="Maddy Familton" userId="ea0b9dc0-5d9d-4317-afae-59d512b7e48f" providerId="ADAL" clId="{2FF92734-996E-4368-B6B7-E954E55B6872}" dt="2023-11-26T04:46:26.137" v="2932" actId="208"/>
        <pc:sldMkLst>
          <pc:docMk/>
          <pc:sldMk cId="3054349436" sldId="287"/>
        </pc:sldMkLst>
        <pc:spChg chg="del">
          <ac:chgData name="Maddy Familton" userId="ea0b9dc0-5d9d-4317-afae-59d512b7e48f" providerId="ADAL" clId="{2FF92734-996E-4368-B6B7-E954E55B6872}" dt="2023-11-23T03:55:05.187" v="2427" actId="478"/>
          <ac:spMkLst>
            <pc:docMk/>
            <pc:sldMk cId="3054349436" sldId="287"/>
            <ac:spMk id="2" creationId="{610FAFF8-D54C-F4CE-AF2F-78EF89DD4886}"/>
          </ac:spMkLst>
        </pc:spChg>
        <pc:spChg chg="del mod">
          <ac:chgData name="Maddy Familton" userId="ea0b9dc0-5d9d-4317-afae-59d512b7e48f" providerId="ADAL" clId="{2FF92734-996E-4368-B6B7-E954E55B6872}" dt="2023-11-23T04:06:40.644" v="2674" actId="478"/>
          <ac:spMkLst>
            <pc:docMk/>
            <pc:sldMk cId="3054349436" sldId="287"/>
            <ac:spMk id="3" creationId="{EBE834B2-99FD-1072-4242-641CD63B5165}"/>
          </ac:spMkLst>
        </pc:spChg>
        <pc:spChg chg="add del mod">
          <ac:chgData name="Maddy Familton" userId="ea0b9dc0-5d9d-4317-afae-59d512b7e48f" providerId="ADAL" clId="{2FF92734-996E-4368-B6B7-E954E55B6872}" dt="2023-11-23T04:06:44.310" v="2676" actId="478"/>
          <ac:spMkLst>
            <pc:docMk/>
            <pc:sldMk cId="3054349436" sldId="287"/>
            <ac:spMk id="5" creationId="{DB6733BD-2D1C-8CD0-6492-0178BBA6B1CC}"/>
          </ac:spMkLst>
        </pc:spChg>
        <pc:spChg chg="add mod">
          <ac:chgData name="Maddy Familton" userId="ea0b9dc0-5d9d-4317-afae-59d512b7e48f" providerId="ADAL" clId="{2FF92734-996E-4368-B6B7-E954E55B6872}" dt="2023-11-23T04:06:55.251" v="2679"/>
          <ac:spMkLst>
            <pc:docMk/>
            <pc:sldMk cId="3054349436" sldId="287"/>
            <ac:spMk id="8" creationId="{C02177F5-1D40-BDEB-0CDC-183D7419FB09}"/>
          </ac:spMkLst>
        </pc:spChg>
        <pc:picChg chg="add mod">
          <ac:chgData name="Maddy Familton" userId="ea0b9dc0-5d9d-4317-afae-59d512b7e48f" providerId="ADAL" clId="{2FF92734-996E-4368-B6B7-E954E55B6872}" dt="2023-11-26T04:46:26.137" v="2932" actId="208"/>
          <ac:picMkLst>
            <pc:docMk/>
            <pc:sldMk cId="3054349436" sldId="287"/>
            <ac:picMk id="2" creationId="{634BE6F5-71A3-3B1F-6BBC-5B3210CB28C6}"/>
          </ac:picMkLst>
        </pc:picChg>
        <pc:picChg chg="add del mod">
          <ac:chgData name="Maddy Familton" userId="ea0b9dc0-5d9d-4317-afae-59d512b7e48f" providerId="ADAL" clId="{2FF92734-996E-4368-B6B7-E954E55B6872}" dt="2023-11-26T04:46:12.718" v="2927" actId="478"/>
          <ac:picMkLst>
            <pc:docMk/>
            <pc:sldMk cId="3054349436" sldId="287"/>
            <ac:picMk id="7" creationId="{852C6B0D-6CFA-E110-0849-2A359617CC61}"/>
          </ac:picMkLst>
        </pc:picChg>
      </pc:sldChg>
      <pc:sldMasterChg chg="setBg modSldLayout">
        <pc:chgData name="Maddy Familton" userId="ea0b9dc0-5d9d-4317-afae-59d512b7e48f" providerId="ADAL" clId="{2FF92734-996E-4368-B6B7-E954E55B6872}" dt="2023-11-16T23:24:22.646" v="329"/>
        <pc:sldMasterMkLst>
          <pc:docMk/>
          <pc:sldMasterMk cId="2804514166" sldId="2147483648"/>
        </pc:sldMasterMkLst>
        <pc:sldLayoutChg chg="setBg">
          <pc:chgData name="Maddy Familton" userId="ea0b9dc0-5d9d-4317-afae-59d512b7e48f" providerId="ADAL" clId="{2FF92734-996E-4368-B6B7-E954E55B6872}" dt="2023-11-16T23:24:22.646" v="329"/>
          <pc:sldLayoutMkLst>
            <pc:docMk/>
            <pc:sldMasterMk cId="2804514166" sldId="2147483648"/>
            <pc:sldLayoutMk cId="2220360844" sldId="2147483649"/>
          </pc:sldLayoutMkLst>
        </pc:sldLayoutChg>
        <pc:sldLayoutChg chg="setBg">
          <pc:chgData name="Maddy Familton" userId="ea0b9dc0-5d9d-4317-afae-59d512b7e48f" providerId="ADAL" clId="{2FF92734-996E-4368-B6B7-E954E55B6872}" dt="2023-11-16T23:24:22.646" v="329"/>
          <pc:sldLayoutMkLst>
            <pc:docMk/>
            <pc:sldMasterMk cId="2804514166" sldId="2147483648"/>
            <pc:sldLayoutMk cId="2837087462" sldId="2147483650"/>
          </pc:sldLayoutMkLst>
        </pc:sldLayoutChg>
        <pc:sldLayoutChg chg="setBg">
          <pc:chgData name="Maddy Familton" userId="ea0b9dc0-5d9d-4317-afae-59d512b7e48f" providerId="ADAL" clId="{2FF92734-996E-4368-B6B7-E954E55B6872}" dt="2023-11-16T23:24:22.646" v="329"/>
          <pc:sldLayoutMkLst>
            <pc:docMk/>
            <pc:sldMasterMk cId="2804514166" sldId="2147483648"/>
            <pc:sldLayoutMk cId="451391419" sldId="2147483651"/>
          </pc:sldLayoutMkLst>
        </pc:sldLayoutChg>
        <pc:sldLayoutChg chg="setBg">
          <pc:chgData name="Maddy Familton" userId="ea0b9dc0-5d9d-4317-afae-59d512b7e48f" providerId="ADAL" clId="{2FF92734-996E-4368-B6B7-E954E55B6872}" dt="2023-11-16T23:24:22.646" v="329"/>
          <pc:sldLayoutMkLst>
            <pc:docMk/>
            <pc:sldMasterMk cId="2804514166" sldId="2147483648"/>
            <pc:sldLayoutMk cId="3244686768" sldId="2147483652"/>
          </pc:sldLayoutMkLst>
        </pc:sldLayoutChg>
        <pc:sldLayoutChg chg="setBg">
          <pc:chgData name="Maddy Familton" userId="ea0b9dc0-5d9d-4317-afae-59d512b7e48f" providerId="ADAL" clId="{2FF92734-996E-4368-B6B7-E954E55B6872}" dt="2023-11-16T23:24:22.646" v="329"/>
          <pc:sldLayoutMkLst>
            <pc:docMk/>
            <pc:sldMasterMk cId="2804514166" sldId="2147483648"/>
            <pc:sldLayoutMk cId="3625171335" sldId="2147483653"/>
          </pc:sldLayoutMkLst>
        </pc:sldLayoutChg>
        <pc:sldLayoutChg chg="setBg">
          <pc:chgData name="Maddy Familton" userId="ea0b9dc0-5d9d-4317-afae-59d512b7e48f" providerId="ADAL" clId="{2FF92734-996E-4368-B6B7-E954E55B6872}" dt="2023-11-16T23:24:22.646" v="329"/>
          <pc:sldLayoutMkLst>
            <pc:docMk/>
            <pc:sldMasterMk cId="2804514166" sldId="2147483648"/>
            <pc:sldLayoutMk cId="2135340136" sldId="2147483654"/>
          </pc:sldLayoutMkLst>
        </pc:sldLayoutChg>
        <pc:sldLayoutChg chg="setBg">
          <pc:chgData name="Maddy Familton" userId="ea0b9dc0-5d9d-4317-afae-59d512b7e48f" providerId="ADAL" clId="{2FF92734-996E-4368-B6B7-E954E55B6872}" dt="2023-11-16T23:24:22.646" v="329"/>
          <pc:sldLayoutMkLst>
            <pc:docMk/>
            <pc:sldMasterMk cId="2804514166" sldId="2147483648"/>
            <pc:sldLayoutMk cId="1770975672" sldId="2147483655"/>
          </pc:sldLayoutMkLst>
        </pc:sldLayoutChg>
        <pc:sldLayoutChg chg="setBg">
          <pc:chgData name="Maddy Familton" userId="ea0b9dc0-5d9d-4317-afae-59d512b7e48f" providerId="ADAL" clId="{2FF92734-996E-4368-B6B7-E954E55B6872}" dt="2023-11-16T23:24:22.646" v="329"/>
          <pc:sldLayoutMkLst>
            <pc:docMk/>
            <pc:sldMasterMk cId="2804514166" sldId="2147483648"/>
            <pc:sldLayoutMk cId="1247377399" sldId="2147483656"/>
          </pc:sldLayoutMkLst>
        </pc:sldLayoutChg>
        <pc:sldLayoutChg chg="setBg">
          <pc:chgData name="Maddy Familton" userId="ea0b9dc0-5d9d-4317-afae-59d512b7e48f" providerId="ADAL" clId="{2FF92734-996E-4368-B6B7-E954E55B6872}" dt="2023-11-16T23:24:22.646" v="329"/>
          <pc:sldLayoutMkLst>
            <pc:docMk/>
            <pc:sldMasterMk cId="2804514166" sldId="2147483648"/>
            <pc:sldLayoutMk cId="1020952137" sldId="2147483657"/>
          </pc:sldLayoutMkLst>
        </pc:sldLayoutChg>
        <pc:sldLayoutChg chg="setBg">
          <pc:chgData name="Maddy Familton" userId="ea0b9dc0-5d9d-4317-afae-59d512b7e48f" providerId="ADAL" clId="{2FF92734-996E-4368-B6B7-E954E55B6872}" dt="2023-11-16T23:24:22.646" v="329"/>
          <pc:sldLayoutMkLst>
            <pc:docMk/>
            <pc:sldMasterMk cId="2804514166" sldId="2147483648"/>
            <pc:sldLayoutMk cId="279305025" sldId="2147483658"/>
          </pc:sldLayoutMkLst>
        </pc:sldLayoutChg>
        <pc:sldLayoutChg chg="setBg">
          <pc:chgData name="Maddy Familton" userId="ea0b9dc0-5d9d-4317-afae-59d512b7e48f" providerId="ADAL" clId="{2FF92734-996E-4368-B6B7-E954E55B6872}" dt="2023-11-16T23:24:22.646" v="329"/>
          <pc:sldLayoutMkLst>
            <pc:docMk/>
            <pc:sldMasterMk cId="2804514166" sldId="2147483648"/>
            <pc:sldLayoutMk cId="111167616" sldId="2147483659"/>
          </pc:sldLayoutMkLst>
        </pc:sldLayoutChg>
      </pc:sldMasterChg>
      <pc:sldMasterChg chg="setBg modSldLayout">
        <pc:chgData name="Maddy Familton" userId="ea0b9dc0-5d9d-4317-afae-59d512b7e48f" providerId="ADAL" clId="{2FF92734-996E-4368-B6B7-E954E55B6872}" dt="2023-11-23T00:14:56.100" v="2057"/>
        <pc:sldMasterMkLst>
          <pc:docMk/>
          <pc:sldMasterMk cId="4245876068" sldId="2147483660"/>
        </pc:sldMasterMkLst>
        <pc:sldLayoutChg chg="setBg">
          <pc:chgData name="Maddy Familton" userId="ea0b9dc0-5d9d-4317-afae-59d512b7e48f" providerId="ADAL" clId="{2FF92734-996E-4368-B6B7-E954E55B6872}" dt="2023-11-23T00:14:56.100" v="2057"/>
          <pc:sldLayoutMkLst>
            <pc:docMk/>
            <pc:sldMasterMk cId="4245876068" sldId="2147483660"/>
            <pc:sldLayoutMk cId="294228739" sldId="2147483661"/>
          </pc:sldLayoutMkLst>
        </pc:sldLayoutChg>
        <pc:sldLayoutChg chg="setBg">
          <pc:chgData name="Maddy Familton" userId="ea0b9dc0-5d9d-4317-afae-59d512b7e48f" providerId="ADAL" clId="{2FF92734-996E-4368-B6B7-E954E55B6872}" dt="2023-11-23T00:14:56.100" v="2057"/>
          <pc:sldLayoutMkLst>
            <pc:docMk/>
            <pc:sldMasterMk cId="4245876068" sldId="2147483660"/>
            <pc:sldLayoutMk cId="3888357648" sldId="2147483662"/>
          </pc:sldLayoutMkLst>
        </pc:sldLayoutChg>
        <pc:sldLayoutChg chg="setBg">
          <pc:chgData name="Maddy Familton" userId="ea0b9dc0-5d9d-4317-afae-59d512b7e48f" providerId="ADAL" clId="{2FF92734-996E-4368-B6B7-E954E55B6872}" dt="2023-11-23T00:14:56.100" v="2057"/>
          <pc:sldLayoutMkLst>
            <pc:docMk/>
            <pc:sldMasterMk cId="4245876068" sldId="2147483660"/>
            <pc:sldLayoutMk cId="152764591" sldId="2147483663"/>
          </pc:sldLayoutMkLst>
        </pc:sldLayoutChg>
        <pc:sldLayoutChg chg="setBg">
          <pc:chgData name="Maddy Familton" userId="ea0b9dc0-5d9d-4317-afae-59d512b7e48f" providerId="ADAL" clId="{2FF92734-996E-4368-B6B7-E954E55B6872}" dt="2023-11-23T00:14:56.100" v="2057"/>
          <pc:sldLayoutMkLst>
            <pc:docMk/>
            <pc:sldMasterMk cId="4245876068" sldId="2147483660"/>
            <pc:sldLayoutMk cId="1384170169" sldId="2147483664"/>
          </pc:sldLayoutMkLst>
        </pc:sldLayoutChg>
        <pc:sldLayoutChg chg="setBg">
          <pc:chgData name="Maddy Familton" userId="ea0b9dc0-5d9d-4317-afae-59d512b7e48f" providerId="ADAL" clId="{2FF92734-996E-4368-B6B7-E954E55B6872}" dt="2023-11-23T00:14:56.100" v="2057"/>
          <pc:sldLayoutMkLst>
            <pc:docMk/>
            <pc:sldMasterMk cId="4245876068" sldId="2147483660"/>
            <pc:sldLayoutMk cId="2361067467" sldId="2147483665"/>
          </pc:sldLayoutMkLst>
        </pc:sldLayoutChg>
        <pc:sldLayoutChg chg="setBg">
          <pc:chgData name="Maddy Familton" userId="ea0b9dc0-5d9d-4317-afae-59d512b7e48f" providerId="ADAL" clId="{2FF92734-996E-4368-B6B7-E954E55B6872}" dt="2023-11-23T00:14:56.100" v="2057"/>
          <pc:sldLayoutMkLst>
            <pc:docMk/>
            <pc:sldMasterMk cId="4245876068" sldId="2147483660"/>
            <pc:sldLayoutMk cId="3614069880" sldId="2147483666"/>
          </pc:sldLayoutMkLst>
        </pc:sldLayoutChg>
        <pc:sldLayoutChg chg="setBg">
          <pc:chgData name="Maddy Familton" userId="ea0b9dc0-5d9d-4317-afae-59d512b7e48f" providerId="ADAL" clId="{2FF92734-996E-4368-B6B7-E954E55B6872}" dt="2023-11-23T00:14:56.100" v="2057"/>
          <pc:sldLayoutMkLst>
            <pc:docMk/>
            <pc:sldMasterMk cId="4245876068" sldId="2147483660"/>
            <pc:sldLayoutMk cId="2347302194" sldId="2147483667"/>
          </pc:sldLayoutMkLst>
        </pc:sldLayoutChg>
        <pc:sldLayoutChg chg="setBg">
          <pc:chgData name="Maddy Familton" userId="ea0b9dc0-5d9d-4317-afae-59d512b7e48f" providerId="ADAL" clId="{2FF92734-996E-4368-B6B7-E954E55B6872}" dt="2023-11-23T00:14:56.100" v="2057"/>
          <pc:sldLayoutMkLst>
            <pc:docMk/>
            <pc:sldMasterMk cId="4245876068" sldId="2147483660"/>
            <pc:sldLayoutMk cId="991560942" sldId="2147483668"/>
          </pc:sldLayoutMkLst>
        </pc:sldLayoutChg>
        <pc:sldLayoutChg chg="setBg">
          <pc:chgData name="Maddy Familton" userId="ea0b9dc0-5d9d-4317-afae-59d512b7e48f" providerId="ADAL" clId="{2FF92734-996E-4368-B6B7-E954E55B6872}" dt="2023-11-23T00:14:56.100" v="2057"/>
          <pc:sldLayoutMkLst>
            <pc:docMk/>
            <pc:sldMasterMk cId="4245876068" sldId="2147483660"/>
            <pc:sldLayoutMk cId="2530733437" sldId="2147483669"/>
          </pc:sldLayoutMkLst>
        </pc:sldLayoutChg>
        <pc:sldLayoutChg chg="setBg">
          <pc:chgData name="Maddy Familton" userId="ea0b9dc0-5d9d-4317-afae-59d512b7e48f" providerId="ADAL" clId="{2FF92734-996E-4368-B6B7-E954E55B6872}" dt="2023-11-23T00:14:56.100" v="2057"/>
          <pc:sldLayoutMkLst>
            <pc:docMk/>
            <pc:sldMasterMk cId="4245876068" sldId="2147483660"/>
            <pc:sldLayoutMk cId="4111215331" sldId="2147483670"/>
          </pc:sldLayoutMkLst>
        </pc:sldLayoutChg>
        <pc:sldLayoutChg chg="setBg">
          <pc:chgData name="Maddy Familton" userId="ea0b9dc0-5d9d-4317-afae-59d512b7e48f" providerId="ADAL" clId="{2FF92734-996E-4368-B6B7-E954E55B6872}" dt="2023-11-23T00:14:56.100" v="2057"/>
          <pc:sldLayoutMkLst>
            <pc:docMk/>
            <pc:sldMasterMk cId="4245876068" sldId="2147483660"/>
            <pc:sldLayoutMk cId="1577438328" sldId="2147483671"/>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FDD21B3-ECDE-4A5F-BB0C-A62527D36143}" type="datetimeFigureOut">
              <a:rPr lang="en-NZ" smtClean="0"/>
              <a:t>27/11/2023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FC9A189-0B96-4133-B599-09CEEE34D161}" type="slidenum">
              <a:rPr lang="en-NZ" smtClean="0"/>
              <a:t>‹#›</a:t>
            </a:fld>
            <a:endParaRPr lang="en-NZ"/>
          </a:p>
        </p:txBody>
      </p:sp>
    </p:spTree>
    <p:extLst>
      <p:ext uri="{BB962C8B-B14F-4D97-AF65-F5344CB8AC3E}">
        <p14:creationId xmlns:p14="http://schemas.microsoft.com/office/powerpoint/2010/main" val="294228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FDD21B3-ECDE-4A5F-BB0C-A62527D36143}" type="datetimeFigureOut">
              <a:rPr lang="en-NZ" smtClean="0"/>
              <a:t>27/11/2023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FC9A189-0B96-4133-B599-09CEEE34D161}" type="slidenum">
              <a:rPr lang="en-NZ" smtClean="0"/>
              <a:t>‹#›</a:t>
            </a:fld>
            <a:endParaRPr lang="en-NZ"/>
          </a:p>
        </p:txBody>
      </p:sp>
    </p:spTree>
    <p:extLst>
      <p:ext uri="{BB962C8B-B14F-4D97-AF65-F5344CB8AC3E}">
        <p14:creationId xmlns:p14="http://schemas.microsoft.com/office/powerpoint/2010/main" val="4111215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FDD21B3-ECDE-4A5F-BB0C-A62527D36143}" type="datetimeFigureOut">
              <a:rPr lang="en-NZ" smtClean="0"/>
              <a:t>27/11/2023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FC9A189-0B96-4133-B599-09CEEE34D161}" type="slidenum">
              <a:rPr lang="en-NZ" smtClean="0"/>
              <a:t>‹#›</a:t>
            </a:fld>
            <a:endParaRPr lang="en-NZ"/>
          </a:p>
        </p:txBody>
      </p:sp>
    </p:spTree>
    <p:extLst>
      <p:ext uri="{BB962C8B-B14F-4D97-AF65-F5344CB8AC3E}">
        <p14:creationId xmlns:p14="http://schemas.microsoft.com/office/powerpoint/2010/main" val="1577438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FDD21B3-ECDE-4A5F-BB0C-A62527D36143}" type="datetimeFigureOut">
              <a:rPr lang="en-NZ" smtClean="0"/>
              <a:t>27/11/2023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FC9A189-0B96-4133-B599-09CEEE34D161}" type="slidenum">
              <a:rPr lang="en-NZ" smtClean="0"/>
              <a:t>‹#›</a:t>
            </a:fld>
            <a:endParaRPr lang="en-NZ"/>
          </a:p>
        </p:txBody>
      </p:sp>
    </p:spTree>
    <p:extLst>
      <p:ext uri="{BB962C8B-B14F-4D97-AF65-F5344CB8AC3E}">
        <p14:creationId xmlns:p14="http://schemas.microsoft.com/office/powerpoint/2010/main" val="3888357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FDD21B3-ECDE-4A5F-BB0C-A62527D36143}" type="datetimeFigureOut">
              <a:rPr lang="en-NZ" smtClean="0"/>
              <a:t>27/11/2023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FC9A189-0B96-4133-B599-09CEEE34D161}" type="slidenum">
              <a:rPr lang="en-NZ" smtClean="0"/>
              <a:t>‹#›</a:t>
            </a:fld>
            <a:endParaRPr lang="en-NZ"/>
          </a:p>
        </p:txBody>
      </p:sp>
    </p:spTree>
    <p:extLst>
      <p:ext uri="{BB962C8B-B14F-4D97-AF65-F5344CB8AC3E}">
        <p14:creationId xmlns:p14="http://schemas.microsoft.com/office/powerpoint/2010/main" val="152764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FDD21B3-ECDE-4A5F-BB0C-A62527D36143}" type="datetimeFigureOut">
              <a:rPr lang="en-NZ" smtClean="0"/>
              <a:t>27/11/2023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FC9A189-0B96-4133-B599-09CEEE34D161}" type="slidenum">
              <a:rPr lang="en-NZ" smtClean="0"/>
              <a:t>‹#›</a:t>
            </a:fld>
            <a:endParaRPr lang="en-NZ"/>
          </a:p>
        </p:txBody>
      </p:sp>
    </p:spTree>
    <p:extLst>
      <p:ext uri="{BB962C8B-B14F-4D97-AF65-F5344CB8AC3E}">
        <p14:creationId xmlns:p14="http://schemas.microsoft.com/office/powerpoint/2010/main" val="1384170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FDD21B3-ECDE-4A5F-BB0C-A62527D36143}" type="datetimeFigureOut">
              <a:rPr lang="en-NZ" smtClean="0"/>
              <a:t>27/11/2023</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7FC9A189-0B96-4133-B599-09CEEE34D161}" type="slidenum">
              <a:rPr lang="en-NZ" smtClean="0"/>
              <a:t>‹#›</a:t>
            </a:fld>
            <a:endParaRPr lang="en-NZ"/>
          </a:p>
        </p:txBody>
      </p:sp>
    </p:spTree>
    <p:extLst>
      <p:ext uri="{BB962C8B-B14F-4D97-AF65-F5344CB8AC3E}">
        <p14:creationId xmlns:p14="http://schemas.microsoft.com/office/powerpoint/2010/main" val="2361067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FDD21B3-ECDE-4A5F-BB0C-A62527D36143}" type="datetimeFigureOut">
              <a:rPr lang="en-NZ" smtClean="0"/>
              <a:t>27/11/2023</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7FC9A189-0B96-4133-B599-09CEEE34D161}" type="slidenum">
              <a:rPr lang="en-NZ" smtClean="0"/>
              <a:t>‹#›</a:t>
            </a:fld>
            <a:endParaRPr lang="en-NZ"/>
          </a:p>
        </p:txBody>
      </p:sp>
    </p:spTree>
    <p:extLst>
      <p:ext uri="{BB962C8B-B14F-4D97-AF65-F5344CB8AC3E}">
        <p14:creationId xmlns:p14="http://schemas.microsoft.com/office/powerpoint/2010/main" val="3614069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D21B3-ECDE-4A5F-BB0C-A62527D36143}" type="datetimeFigureOut">
              <a:rPr lang="en-NZ" smtClean="0"/>
              <a:t>27/11/2023</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7FC9A189-0B96-4133-B599-09CEEE34D161}" type="slidenum">
              <a:rPr lang="en-NZ" smtClean="0"/>
              <a:t>‹#›</a:t>
            </a:fld>
            <a:endParaRPr lang="en-NZ"/>
          </a:p>
        </p:txBody>
      </p:sp>
    </p:spTree>
    <p:extLst>
      <p:ext uri="{BB962C8B-B14F-4D97-AF65-F5344CB8AC3E}">
        <p14:creationId xmlns:p14="http://schemas.microsoft.com/office/powerpoint/2010/main" val="2347302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FDD21B3-ECDE-4A5F-BB0C-A62527D36143}" type="datetimeFigureOut">
              <a:rPr lang="en-NZ" smtClean="0"/>
              <a:t>27/11/2023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FC9A189-0B96-4133-B599-09CEEE34D161}" type="slidenum">
              <a:rPr lang="en-NZ" smtClean="0"/>
              <a:t>‹#›</a:t>
            </a:fld>
            <a:endParaRPr lang="en-NZ"/>
          </a:p>
        </p:txBody>
      </p:sp>
    </p:spTree>
    <p:extLst>
      <p:ext uri="{BB962C8B-B14F-4D97-AF65-F5344CB8AC3E}">
        <p14:creationId xmlns:p14="http://schemas.microsoft.com/office/powerpoint/2010/main" val="991560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FDD21B3-ECDE-4A5F-BB0C-A62527D36143}" type="datetimeFigureOut">
              <a:rPr lang="en-NZ" smtClean="0"/>
              <a:t>27/11/2023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FC9A189-0B96-4133-B599-09CEEE34D161}" type="slidenum">
              <a:rPr lang="en-NZ" smtClean="0"/>
              <a:t>‹#›</a:t>
            </a:fld>
            <a:endParaRPr lang="en-NZ"/>
          </a:p>
        </p:txBody>
      </p:sp>
    </p:spTree>
    <p:extLst>
      <p:ext uri="{BB962C8B-B14F-4D97-AF65-F5344CB8AC3E}">
        <p14:creationId xmlns:p14="http://schemas.microsoft.com/office/powerpoint/2010/main" val="2530733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alpha val="36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D21B3-ECDE-4A5F-BB0C-A62527D36143}" type="datetimeFigureOut">
              <a:rPr lang="en-NZ" smtClean="0"/>
              <a:t>27/11/2023</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9A189-0B96-4133-B599-09CEEE34D161}" type="slidenum">
              <a:rPr lang="en-NZ" smtClean="0"/>
              <a:t>‹#›</a:t>
            </a:fld>
            <a:endParaRPr lang="en-NZ"/>
          </a:p>
        </p:txBody>
      </p:sp>
    </p:spTree>
    <p:extLst>
      <p:ext uri="{BB962C8B-B14F-4D97-AF65-F5344CB8AC3E}">
        <p14:creationId xmlns:p14="http://schemas.microsoft.com/office/powerpoint/2010/main" val="42458760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A4FB-B1EA-3DD3-AE2A-84440FE82352}"/>
              </a:ext>
            </a:extLst>
          </p:cNvPr>
          <p:cNvSpPr>
            <a:spLocks noGrp="1"/>
          </p:cNvSpPr>
          <p:nvPr>
            <p:ph type="ctrTitle"/>
          </p:nvPr>
        </p:nvSpPr>
        <p:spPr>
          <a:xfrm>
            <a:off x="1524000" y="2531929"/>
            <a:ext cx="9144000" cy="1794142"/>
          </a:xfrm>
        </p:spPr>
        <p:txBody>
          <a:bodyPr/>
          <a:lstStyle/>
          <a:p>
            <a:r>
              <a:rPr lang="en-US" dirty="0">
                <a:latin typeface="Arial" panose="020B0604020202020204" pitchFamily="34" charset="0"/>
                <a:cs typeface="Arial" panose="020B0604020202020204" pitchFamily="34" charset="0"/>
              </a:rPr>
              <a:t>Te Pūtahi Ladies Mile Variation Overview</a:t>
            </a:r>
            <a:endParaRPr lang="en-NZ"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4506E57-635C-CAFC-B714-1C111A0EF23D}"/>
              </a:ext>
            </a:extLst>
          </p:cNvPr>
          <p:cNvPicPr>
            <a:picLocks noChangeAspect="1"/>
          </p:cNvPicPr>
          <p:nvPr/>
        </p:nvPicPr>
        <p:blipFill>
          <a:blip r:embed="rId2"/>
          <a:stretch>
            <a:fillRect/>
          </a:stretch>
        </p:blipFill>
        <p:spPr>
          <a:xfrm>
            <a:off x="8483591" y="5671127"/>
            <a:ext cx="3597571" cy="1029898"/>
          </a:xfrm>
          <a:prstGeom prst="rect">
            <a:avLst/>
          </a:prstGeom>
        </p:spPr>
      </p:pic>
    </p:spTree>
    <p:extLst>
      <p:ext uri="{BB962C8B-B14F-4D97-AF65-F5344CB8AC3E}">
        <p14:creationId xmlns:p14="http://schemas.microsoft.com/office/powerpoint/2010/main" val="1366497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A29E-A1D5-5CA7-DE22-049714E3082F}"/>
              </a:ext>
            </a:extLst>
          </p:cNvPr>
          <p:cNvSpPr>
            <a:spLocks noGrp="1"/>
          </p:cNvSpPr>
          <p:nvPr>
            <p:ph type="title"/>
          </p:nvPr>
        </p:nvSpPr>
        <p:spPr>
          <a:xfrm>
            <a:off x="838200" y="117297"/>
            <a:ext cx="10515600" cy="1325563"/>
          </a:xfrm>
        </p:spPr>
        <p:txBody>
          <a:bodyPr/>
          <a:lstStyle/>
          <a:p>
            <a:r>
              <a:rPr lang="en-US" dirty="0">
                <a:latin typeface="Arial" panose="020B0604020202020204" pitchFamily="34" charset="0"/>
                <a:cs typeface="Arial" panose="020B0604020202020204" pitchFamily="34" charset="0"/>
              </a:rPr>
              <a:t>TPLM Variation</a:t>
            </a:r>
            <a:endParaRPr lang="en-NZ"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1CD244C0-8581-1676-8144-BC1AC57A74A1}"/>
              </a:ext>
            </a:extLst>
          </p:cNvPr>
          <p:cNvSpPr>
            <a:spLocks noGrp="1"/>
          </p:cNvSpPr>
          <p:nvPr>
            <p:ph idx="1"/>
          </p:nvPr>
        </p:nvSpPr>
        <p:spPr>
          <a:xfrm>
            <a:off x="838200" y="1774349"/>
            <a:ext cx="10515600" cy="421920"/>
          </a:xfrm>
        </p:spPr>
        <p:txBody>
          <a:bodyPr>
            <a:noAutofit/>
          </a:bodyPr>
          <a:lstStyle/>
          <a:p>
            <a:pPr marL="0" indent="0" algn="just">
              <a:buNone/>
            </a:pPr>
            <a:r>
              <a:rPr lang="en-US" sz="3200" dirty="0">
                <a:latin typeface="Arial" panose="020B0604020202020204" pitchFamily="34" charset="0"/>
                <a:cs typeface="Arial" panose="020B0604020202020204" pitchFamily="34" charset="0"/>
              </a:rPr>
              <a:t>Integration</a:t>
            </a:r>
          </a:p>
        </p:txBody>
      </p:sp>
      <p:sp>
        <p:nvSpPr>
          <p:cNvPr id="4" name="Content Placeholder 2">
            <a:extLst>
              <a:ext uri="{FF2B5EF4-FFF2-40B4-BE49-F238E27FC236}">
                <a16:creationId xmlns:a16="http://schemas.microsoft.com/office/drawing/2014/main" id="{41386E16-BF37-C0FE-B171-3E6B8D0F0969}"/>
              </a:ext>
            </a:extLst>
          </p:cNvPr>
          <p:cNvSpPr txBox="1">
            <a:spLocks/>
          </p:cNvSpPr>
          <p:nvPr/>
        </p:nvSpPr>
        <p:spPr>
          <a:xfrm>
            <a:off x="838200" y="1210535"/>
            <a:ext cx="7229030" cy="660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70C0"/>
                </a:solidFill>
                <a:latin typeface="Arial" panose="020B0604020202020204" pitchFamily="34" charset="0"/>
                <a:cs typeface="Arial" panose="020B0604020202020204" pitchFamily="34" charset="0"/>
              </a:rPr>
              <a:t>Key issue 1</a:t>
            </a:r>
            <a:endParaRPr lang="en-NZ" dirty="0">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81DF364-79AC-A675-85F1-C261A67D6332}"/>
              </a:ext>
            </a:extLst>
          </p:cNvPr>
          <p:cNvSpPr txBox="1"/>
          <p:nvPr/>
        </p:nvSpPr>
        <p:spPr>
          <a:xfrm>
            <a:off x="838200" y="2413903"/>
            <a:ext cx="11066092" cy="3689472"/>
          </a:xfrm>
          <a:prstGeom prst="rect">
            <a:avLst/>
          </a:prstGeom>
          <a:noFill/>
        </p:spPr>
        <p:txBody>
          <a:bodyPr wrap="square" rtlCol="0">
            <a:spAutoFit/>
          </a:bodyPr>
          <a:lstStyle/>
          <a:p>
            <a:pPr>
              <a:lnSpc>
                <a:spcPct val="107000"/>
              </a:lnSpc>
              <a:spcAft>
                <a:spcPts val="800"/>
              </a:spcAft>
            </a:pPr>
            <a:r>
              <a:rPr lang="en-US" sz="1600" b="1" i="1" kern="1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Objective / policy framework:  </a:t>
            </a:r>
            <a:endParaRPr lang="en-NZ"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787400" marR="99060" indent="-685800" algn="just">
              <a:lnSpc>
                <a:spcPct val="107000"/>
              </a:lnSpc>
              <a:spcAft>
                <a:spcPts val="800"/>
              </a:spcAft>
            </a:pPr>
            <a:r>
              <a:rPr lang="en-US" sz="1600" b="1" dirty="0">
                <a:effectLst/>
                <a:latin typeface="Arial" panose="020B0604020202020204" pitchFamily="34" charset="0"/>
                <a:ea typeface="Arial" panose="020B0604020202020204" pitchFamily="34" charset="0"/>
              </a:rPr>
              <a:t>Objective 49.2.1	Objective – 	Development complements and integrates with adjoining urban 									development at Te Pūtahi Ladies Mile and development south of State 								Highway 6.</a:t>
            </a:r>
            <a:endParaRPr lang="en-NZ" sz="1600" b="1" dirty="0">
              <a:effectLst/>
              <a:latin typeface="Arial" panose="020B0604020202020204" pitchFamily="34" charset="0"/>
              <a:ea typeface="Arial" panose="020B0604020202020204" pitchFamily="34" charset="0"/>
            </a:endParaRPr>
          </a:p>
          <a:p>
            <a:pPr marR="95885" algn="just">
              <a:lnSpc>
                <a:spcPct val="107000"/>
              </a:lnSpc>
              <a:spcAft>
                <a:spcPts val="800"/>
              </a:spcAft>
              <a:tabLst>
                <a:tab pos="788035" algn="l"/>
              </a:tabLst>
            </a:pPr>
            <a:r>
              <a:rPr lang="en-NZ" sz="1600" kern="100" dirty="0">
                <a:effectLst/>
                <a:latin typeface="Arial" panose="020B0604020202020204" pitchFamily="34" charset="0"/>
                <a:ea typeface="Calibri" panose="020F0502020204030204" pitchFamily="34" charset="0"/>
                <a:cs typeface="Times New Roman" panose="02020603050405020304" pitchFamily="18" charset="0"/>
              </a:rPr>
              <a:t>Policy: </a:t>
            </a:r>
            <a:endParaRPr lang="en-NZ"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95885" lvl="0" indent="-342900" algn="just">
              <a:lnSpc>
                <a:spcPct val="107000"/>
              </a:lnSpc>
              <a:spcAft>
                <a:spcPts val="800"/>
              </a:spcAft>
              <a:buSzPts val="800"/>
              <a:buFont typeface="Symbol" panose="05050102010706020507" pitchFamily="18" charset="2"/>
              <a:buChar char=""/>
            </a:pPr>
            <a:r>
              <a:rPr lang="en-NZ" sz="1600" kern="100" dirty="0">
                <a:effectLst/>
                <a:latin typeface="Arial" panose="020B0604020202020204" pitchFamily="34" charset="0"/>
                <a:ea typeface="Calibri" panose="020F0502020204030204" pitchFamily="34" charset="0"/>
                <a:cs typeface="Times New Roman" panose="02020603050405020304" pitchFamily="18" charset="0"/>
              </a:rPr>
              <a:t>development</a:t>
            </a:r>
            <a:r>
              <a:rPr lang="en-NZ" sz="1600" kern="100" spc="-20" dirty="0">
                <a:effectLst/>
                <a:latin typeface="Arial" panose="020B0604020202020204" pitchFamily="34" charset="0"/>
                <a:ea typeface="Calibri" panose="020F0502020204030204" pitchFamily="34" charset="0"/>
                <a:cs typeface="Times New Roman" panose="02020603050405020304" pitchFamily="18" charset="0"/>
              </a:rPr>
              <a:t> </a:t>
            </a:r>
            <a:r>
              <a:rPr lang="en-NZ" sz="1600" kern="100" dirty="0">
                <a:effectLst/>
                <a:latin typeface="Arial" panose="020B0604020202020204" pitchFamily="34" charset="0"/>
                <a:ea typeface="Calibri" panose="020F0502020204030204" pitchFamily="34" charset="0"/>
                <a:cs typeface="Times New Roman" panose="02020603050405020304" pitchFamily="18" charset="0"/>
              </a:rPr>
              <a:t>to be</a:t>
            </a:r>
            <a:r>
              <a:rPr lang="en-NZ" sz="1600" kern="100" spc="-5" dirty="0">
                <a:effectLst/>
                <a:latin typeface="Arial" panose="020B0604020202020204" pitchFamily="34" charset="0"/>
                <a:ea typeface="Calibri" panose="020F0502020204030204" pitchFamily="34" charset="0"/>
                <a:cs typeface="Times New Roman" panose="02020603050405020304" pitchFamily="18" charset="0"/>
              </a:rPr>
              <a:t> </a:t>
            </a:r>
            <a:r>
              <a:rPr lang="en-NZ" sz="1600" kern="100" dirty="0">
                <a:effectLst/>
                <a:latin typeface="Arial" panose="020B0604020202020204" pitchFamily="34" charset="0"/>
                <a:ea typeface="Calibri" panose="020F0502020204030204" pitchFamily="34" charset="0"/>
                <a:cs typeface="Times New Roman" panose="02020603050405020304" pitchFamily="18" charset="0"/>
              </a:rPr>
              <a:t>consistent</a:t>
            </a:r>
            <a:r>
              <a:rPr lang="en-NZ" sz="1600" kern="100" spc="-5" dirty="0">
                <a:effectLst/>
                <a:latin typeface="Arial" panose="020B0604020202020204" pitchFamily="34" charset="0"/>
                <a:ea typeface="Calibri" panose="020F0502020204030204" pitchFamily="34" charset="0"/>
                <a:cs typeface="Times New Roman" panose="02020603050405020304" pitchFamily="18" charset="0"/>
              </a:rPr>
              <a:t> </a:t>
            </a:r>
            <a:r>
              <a:rPr lang="en-NZ" sz="1600" kern="100" dirty="0">
                <a:effectLst/>
                <a:latin typeface="Arial" panose="020B0604020202020204" pitchFamily="34" charset="0"/>
                <a:ea typeface="Calibri" panose="020F0502020204030204" pitchFamily="34" charset="0"/>
                <a:cs typeface="Times New Roman" panose="02020603050405020304" pitchFamily="18" charset="0"/>
              </a:rPr>
              <a:t>with</a:t>
            </a:r>
            <a:r>
              <a:rPr lang="en-NZ" sz="1600" kern="100" spc="-10" dirty="0">
                <a:effectLst/>
                <a:latin typeface="Arial" panose="020B0604020202020204" pitchFamily="34" charset="0"/>
                <a:ea typeface="Calibri" panose="020F0502020204030204" pitchFamily="34" charset="0"/>
                <a:cs typeface="Times New Roman" panose="02020603050405020304" pitchFamily="18" charset="0"/>
              </a:rPr>
              <a:t> </a:t>
            </a:r>
            <a:r>
              <a:rPr lang="en-NZ" sz="1600" kern="100" dirty="0">
                <a:effectLst/>
                <a:latin typeface="Arial" panose="020B0604020202020204" pitchFamily="34" charset="0"/>
                <a:ea typeface="Calibri" panose="020F0502020204030204" pitchFamily="34" charset="0"/>
                <a:cs typeface="Times New Roman" panose="02020603050405020304" pitchFamily="18" charset="0"/>
              </a:rPr>
              <a:t>the</a:t>
            </a:r>
            <a:r>
              <a:rPr lang="en-NZ" sz="1600" kern="100" spc="-10" dirty="0">
                <a:effectLst/>
                <a:latin typeface="Arial" panose="020B0604020202020204" pitchFamily="34" charset="0"/>
                <a:ea typeface="Calibri" panose="020F0502020204030204" pitchFamily="34" charset="0"/>
                <a:cs typeface="Times New Roman" panose="02020603050405020304" pitchFamily="18" charset="0"/>
              </a:rPr>
              <a:t> </a:t>
            </a:r>
            <a:r>
              <a:rPr lang="en-NZ" sz="1600" kern="100" dirty="0">
                <a:effectLst/>
                <a:latin typeface="Arial" panose="020B0604020202020204" pitchFamily="34" charset="0"/>
                <a:ea typeface="Calibri" panose="020F0502020204030204" pitchFamily="34" charset="0"/>
                <a:cs typeface="Times New Roman" panose="02020603050405020304" pitchFamily="18" charset="0"/>
              </a:rPr>
              <a:t>Structure</a:t>
            </a:r>
            <a:r>
              <a:rPr lang="en-NZ" sz="1600" kern="100" spc="-10" dirty="0">
                <a:effectLst/>
                <a:latin typeface="Arial" panose="020B0604020202020204" pitchFamily="34" charset="0"/>
                <a:ea typeface="Calibri" panose="020F0502020204030204" pitchFamily="34" charset="0"/>
                <a:cs typeface="Times New Roman" panose="02020603050405020304" pitchFamily="18" charset="0"/>
              </a:rPr>
              <a:t> </a:t>
            </a:r>
            <a:r>
              <a:rPr lang="en-NZ" sz="1600" kern="100" dirty="0">
                <a:effectLst/>
                <a:latin typeface="Arial" panose="020B0604020202020204" pitchFamily="34" charset="0"/>
                <a:ea typeface="Calibri" panose="020F0502020204030204" pitchFamily="34" charset="0"/>
                <a:cs typeface="Times New Roman" panose="02020603050405020304" pitchFamily="18" charset="0"/>
              </a:rPr>
              <a:t>Plan;</a:t>
            </a:r>
            <a:r>
              <a:rPr lang="en-NZ" sz="1600" kern="100" spc="-10" dirty="0">
                <a:effectLst/>
                <a:latin typeface="Arial" panose="020B0604020202020204" pitchFamily="34" charset="0"/>
                <a:ea typeface="Calibri" panose="020F0502020204030204" pitchFamily="34" charset="0"/>
                <a:cs typeface="Times New Roman" panose="02020603050405020304" pitchFamily="18" charset="0"/>
              </a:rPr>
              <a:t> </a:t>
            </a:r>
            <a:endParaRPr lang="en-NZ"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95885" lvl="0" indent="-342900" algn="just">
              <a:lnSpc>
                <a:spcPct val="107000"/>
              </a:lnSpc>
              <a:spcAft>
                <a:spcPts val="800"/>
              </a:spcAft>
              <a:buSzPts val="800"/>
              <a:buFont typeface="Symbol" panose="05050102010706020507" pitchFamily="18" charset="2"/>
              <a:buChar char=""/>
            </a:pPr>
            <a:r>
              <a:rPr lang="en-NZ" sz="1600" kern="100" dirty="0">
                <a:effectLst/>
                <a:latin typeface="Arial" panose="020B0604020202020204" pitchFamily="34" charset="0"/>
                <a:ea typeface="Calibri" panose="020F0502020204030204" pitchFamily="34" charset="0"/>
                <a:cs typeface="Times New Roman" panose="02020603050405020304" pitchFamily="18" charset="0"/>
              </a:rPr>
              <a:t>integration and co-ordination of location of activities, primary roading, key intersections, open spaces, green networks, and walkway / cycleway routes.  </a:t>
            </a:r>
            <a:endParaRPr lang="en-NZ"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600" b="1" i="1" kern="1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Methods:</a:t>
            </a:r>
            <a:endParaRPr lang="en-NZ"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95885" indent="-285750" algn="just">
              <a:lnSpc>
                <a:spcPct val="107000"/>
              </a:lnSpc>
              <a:spcAft>
                <a:spcPts val="800"/>
              </a:spcAft>
              <a:buFont typeface="Arial" panose="020B0604020202020204" pitchFamily="34" charset="0"/>
              <a:buChar char="•"/>
            </a:pPr>
            <a:r>
              <a:rPr lang="en-NZ" sz="1600" kern="100" dirty="0">
                <a:effectLst/>
                <a:latin typeface="Arial" panose="020B0604020202020204" pitchFamily="34" charset="0"/>
                <a:ea typeface="Calibri" panose="020F0502020204030204" pitchFamily="34" charset="0"/>
                <a:cs typeface="Times New Roman" panose="02020603050405020304" pitchFamily="18" charset="0"/>
              </a:rPr>
              <a:t>Zoning Plan</a:t>
            </a:r>
          </a:p>
          <a:p>
            <a:pPr marL="285750" marR="95885" indent="-285750" algn="just">
              <a:lnSpc>
                <a:spcPct val="107000"/>
              </a:lnSpc>
              <a:spcAft>
                <a:spcPts val="800"/>
              </a:spcAft>
              <a:buFont typeface="Arial" panose="020B0604020202020204" pitchFamily="34" charset="0"/>
              <a:buChar char="•"/>
            </a:pPr>
            <a:r>
              <a:rPr lang="en-NZ" sz="1600" kern="100" dirty="0">
                <a:latin typeface="Arial" panose="020B0604020202020204" pitchFamily="34" charset="0"/>
                <a:ea typeface="Calibri" panose="020F0502020204030204" pitchFamily="34" charset="0"/>
                <a:cs typeface="Times New Roman" panose="02020603050405020304" pitchFamily="18" charset="0"/>
              </a:rPr>
              <a:t>Structure Plan</a:t>
            </a:r>
            <a:r>
              <a:rPr lang="en-NZ" sz="16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NZ"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195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02177F5-1D40-BDEB-0CDC-183D7419FB09}"/>
              </a:ext>
            </a:extLst>
          </p:cNvPr>
          <p:cNvSpPr>
            <a:spLocks noGrp="1"/>
          </p:cNvSpPr>
          <p:nvPr>
            <p:ph type="title"/>
          </p:nvPr>
        </p:nvSpPr>
        <p:spPr>
          <a:xfrm>
            <a:off x="838200" y="117297"/>
            <a:ext cx="10515600" cy="1325563"/>
          </a:xfrm>
        </p:spPr>
        <p:txBody>
          <a:bodyPr/>
          <a:lstStyle/>
          <a:p>
            <a:r>
              <a:rPr lang="en-US" dirty="0">
                <a:latin typeface="Arial" panose="020B0604020202020204" pitchFamily="34" charset="0"/>
                <a:cs typeface="Arial" panose="020B0604020202020204" pitchFamily="34" charset="0"/>
              </a:rPr>
              <a:t>TPLM Variation</a:t>
            </a:r>
            <a:endParaRPr lang="en-NZ" dirty="0">
              <a:latin typeface="Arial" panose="020B0604020202020204" pitchFamily="34" charset="0"/>
              <a:cs typeface="Arial" panose="020B0604020202020204" pitchFamily="34" charset="0"/>
            </a:endParaRPr>
          </a:p>
        </p:txBody>
      </p:sp>
      <p:pic>
        <p:nvPicPr>
          <p:cNvPr id="2" name="Picture 1" descr="A map of a neighborhood&#10;&#10;Description automatically generated">
            <a:extLst>
              <a:ext uri="{FF2B5EF4-FFF2-40B4-BE49-F238E27FC236}">
                <a16:creationId xmlns:a16="http://schemas.microsoft.com/office/drawing/2014/main" id="{634BE6F5-71A3-3B1F-6BBC-5B3210CB28C6}"/>
              </a:ext>
            </a:extLst>
          </p:cNvPr>
          <p:cNvPicPr>
            <a:picLocks noChangeAspect="1"/>
          </p:cNvPicPr>
          <p:nvPr/>
        </p:nvPicPr>
        <p:blipFill>
          <a:blip r:embed="rId2"/>
          <a:stretch>
            <a:fillRect/>
          </a:stretch>
        </p:blipFill>
        <p:spPr>
          <a:xfrm>
            <a:off x="838200" y="1129832"/>
            <a:ext cx="8095504" cy="5610871"/>
          </a:xfrm>
          <a:prstGeom prst="rect">
            <a:avLst/>
          </a:prstGeom>
          <a:ln>
            <a:solidFill>
              <a:schemeClr val="tx1"/>
            </a:solidFill>
          </a:ln>
        </p:spPr>
      </p:pic>
    </p:spTree>
    <p:extLst>
      <p:ext uri="{BB962C8B-B14F-4D97-AF65-F5344CB8AC3E}">
        <p14:creationId xmlns:p14="http://schemas.microsoft.com/office/powerpoint/2010/main" val="3054349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3BF397E-800B-6800-4849-1B159B3FEEDE}"/>
              </a:ext>
            </a:extLst>
          </p:cNvPr>
          <p:cNvSpPr>
            <a:spLocks noGrp="1"/>
          </p:cNvSpPr>
          <p:nvPr>
            <p:ph type="title"/>
          </p:nvPr>
        </p:nvSpPr>
        <p:spPr>
          <a:xfrm>
            <a:off x="838200" y="83113"/>
            <a:ext cx="10515600" cy="1325563"/>
          </a:xfrm>
        </p:spPr>
        <p:txBody>
          <a:bodyPr/>
          <a:lstStyle/>
          <a:p>
            <a:r>
              <a:rPr lang="en-US" dirty="0">
                <a:latin typeface="Arial" panose="020B0604020202020204" pitchFamily="34" charset="0"/>
                <a:cs typeface="Arial" panose="020B0604020202020204" pitchFamily="34" charset="0"/>
              </a:rPr>
              <a:t>TPLM Variation</a:t>
            </a:r>
            <a:endParaRPr lang="en-NZ"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23E04ED-79B4-7C66-3527-BCD6192D6C37}"/>
              </a:ext>
            </a:extLst>
          </p:cNvPr>
          <p:cNvPicPr>
            <a:picLocks noChangeAspect="1"/>
          </p:cNvPicPr>
          <p:nvPr/>
        </p:nvPicPr>
        <p:blipFill>
          <a:blip r:embed="rId2"/>
          <a:stretch>
            <a:fillRect/>
          </a:stretch>
        </p:blipFill>
        <p:spPr>
          <a:xfrm>
            <a:off x="838200" y="1074714"/>
            <a:ext cx="8164604" cy="5700173"/>
          </a:xfrm>
          <a:prstGeom prst="rect">
            <a:avLst/>
          </a:prstGeom>
          <a:ln>
            <a:solidFill>
              <a:schemeClr val="tx1"/>
            </a:solidFill>
          </a:ln>
        </p:spPr>
      </p:pic>
    </p:spTree>
    <p:extLst>
      <p:ext uri="{BB962C8B-B14F-4D97-AF65-F5344CB8AC3E}">
        <p14:creationId xmlns:p14="http://schemas.microsoft.com/office/powerpoint/2010/main" val="4172149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A29E-A1D5-5CA7-DE22-049714E3082F}"/>
              </a:ext>
            </a:extLst>
          </p:cNvPr>
          <p:cNvSpPr>
            <a:spLocks noGrp="1"/>
          </p:cNvSpPr>
          <p:nvPr>
            <p:ph type="title"/>
          </p:nvPr>
        </p:nvSpPr>
        <p:spPr>
          <a:xfrm>
            <a:off x="838200" y="117297"/>
            <a:ext cx="10515600" cy="1325563"/>
          </a:xfrm>
        </p:spPr>
        <p:txBody>
          <a:bodyPr/>
          <a:lstStyle/>
          <a:p>
            <a:r>
              <a:rPr lang="en-US" dirty="0">
                <a:latin typeface="Arial" panose="020B0604020202020204" pitchFamily="34" charset="0"/>
                <a:cs typeface="Arial" panose="020B0604020202020204" pitchFamily="34" charset="0"/>
              </a:rPr>
              <a:t>TPLM Variation</a:t>
            </a:r>
            <a:endParaRPr lang="en-NZ"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1CD244C0-8581-1676-8144-BC1AC57A74A1}"/>
              </a:ext>
            </a:extLst>
          </p:cNvPr>
          <p:cNvSpPr>
            <a:spLocks noGrp="1"/>
          </p:cNvSpPr>
          <p:nvPr>
            <p:ph idx="1"/>
          </p:nvPr>
        </p:nvSpPr>
        <p:spPr>
          <a:xfrm>
            <a:off x="838200" y="1774349"/>
            <a:ext cx="10515600" cy="477183"/>
          </a:xfrm>
        </p:spPr>
        <p:txBody>
          <a:bodyPr>
            <a:normAutofit/>
          </a:bodyPr>
          <a:lstStyle/>
          <a:p>
            <a:pPr marL="0" indent="0" algn="just">
              <a:buNone/>
            </a:pPr>
            <a:r>
              <a:rPr lang="en-US" dirty="0">
                <a:latin typeface="Arial" panose="020B0604020202020204" pitchFamily="34" charset="0"/>
                <a:cs typeface="Arial" panose="020B0604020202020204" pitchFamily="34" charset="0"/>
              </a:rPr>
              <a:t>Housing – diversity, affordability, efficiency</a:t>
            </a:r>
          </a:p>
          <a:p>
            <a:pPr marL="0" indent="0" algn="just">
              <a:buNone/>
            </a:pPr>
            <a:endParaRPr lang="en-US" sz="2000" dirty="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41386E16-BF37-C0FE-B171-3E6B8D0F0969}"/>
              </a:ext>
            </a:extLst>
          </p:cNvPr>
          <p:cNvSpPr txBox="1">
            <a:spLocks/>
          </p:cNvSpPr>
          <p:nvPr/>
        </p:nvSpPr>
        <p:spPr>
          <a:xfrm>
            <a:off x="838200" y="1210535"/>
            <a:ext cx="7229030" cy="660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70C0"/>
                </a:solidFill>
                <a:latin typeface="Arial" panose="020B0604020202020204" pitchFamily="34" charset="0"/>
                <a:cs typeface="Arial" panose="020B0604020202020204" pitchFamily="34" charset="0"/>
              </a:rPr>
              <a:t>Key issue 2</a:t>
            </a:r>
            <a:endParaRPr lang="en-NZ" dirty="0">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5CF1A78-8FC0-55EC-8B8F-58BC3B80845D}"/>
              </a:ext>
            </a:extLst>
          </p:cNvPr>
          <p:cNvSpPr txBox="1"/>
          <p:nvPr/>
        </p:nvSpPr>
        <p:spPr>
          <a:xfrm>
            <a:off x="838200" y="2328444"/>
            <a:ext cx="10515600" cy="4089838"/>
          </a:xfrm>
          <a:prstGeom prst="rect">
            <a:avLst/>
          </a:prstGeom>
          <a:noFill/>
        </p:spPr>
        <p:txBody>
          <a:bodyPr wrap="square" rtlCol="0">
            <a:spAutoFit/>
          </a:bodyPr>
          <a:lstStyle/>
          <a:p>
            <a:pPr marL="0" indent="0">
              <a:lnSpc>
                <a:spcPct val="107000"/>
              </a:lnSpc>
              <a:spcAft>
                <a:spcPts val="800"/>
              </a:spcAft>
              <a:buNone/>
            </a:pPr>
            <a:r>
              <a:rPr lang="en-US" sz="1500" b="1" i="1" dirty="0">
                <a:solidFill>
                  <a:srgbClr val="0070C0"/>
                </a:solidFill>
                <a:latin typeface="Arial" panose="020B0604020202020204" pitchFamily="34" charset="0"/>
                <a:cs typeface="Arial" panose="020B0604020202020204" pitchFamily="34" charset="0"/>
              </a:rPr>
              <a:t>Objective / policy framework: </a:t>
            </a:r>
            <a:r>
              <a:rPr lang="en-US" sz="1500" b="1" i="1" dirty="0">
                <a:latin typeface="Arial" panose="020B0604020202020204" pitchFamily="34" charset="0"/>
                <a:cs typeface="Arial" panose="020B0604020202020204" pitchFamily="34" charset="0"/>
              </a:rPr>
              <a:t> </a:t>
            </a:r>
            <a:endParaRPr lang="en-NZ" sz="1500" dirty="0">
              <a:latin typeface="Arial" panose="020B0604020202020204" pitchFamily="34" charset="0"/>
              <a:cs typeface="Arial" panose="020B0604020202020204" pitchFamily="34" charset="0"/>
            </a:endParaRPr>
          </a:p>
          <a:p>
            <a:pPr marL="0" indent="0">
              <a:lnSpc>
                <a:spcPct val="107000"/>
              </a:lnSpc>
              <a:spcAft>
                <a:spcPts val="800"/>
              </a:spcAft>
              <a:buNone/>
            </a:pPr>
            <a:r>
              <a:rPr lang="en-US" sz="1500" b="1" dirty="0">
                <a:latin typeface="Arial" panose="020B0604020202020204" pitchFamily="34" charset="0"/>
                <a:cs typeface="Arial" panose="020B0604020202020204" pitchFamily="34" charset="0"/>
              </a:rPr>
              <a:t>Objective 49.2.2 	</a:t>
            </a:r>
            <a:r>
              <a:rPr lang="en-NZ" sz="1500" b="1" dirty="0">
                <a:latin typeface="Arial" panose="020B0604020202020204" pitchFamily="34" charset="0"/>
                <a:cs typeface="Arial" panose="020B0604020202020204" pitchFamily="34" charset="0"/>
              </a:rPr>
              <a:t>Development achieves a range of residential intensity and diversity of housing choice to 					promote affordable homes, a self-sustaining community, and efficient use of urban land</a:t>
            </a:r>
            <a:endParaRPr lang="en-NZ" sz="1500" dirty="0">
              <a:latin typeface="Arial" panose="020B0604020202020204" pitchFamily="34" charset="0"/>
              <a:cs typeface="Arial" panose="020B0604020202020204" pitchFamily="34" charset="0"/>
            </a:endParaRPr>
          </a:p>
          <a:p>
            <a:pPr marL="0" indent="0">
              <a:lnSpc>
                <a:spcPct val="107000"/>
              </a:lnSpc>
              <a:spcAft>
                <a:spcPts val="800"/>
              </a:spcAft>
              <a:buNone/>
            </a:pPr>
            <a:r>
              <a:rPr lang="en-US" sz="1500" dirty="0">
                <a:latin typeface="Arial" panose="020B0604020202020204" pitchFamily="34" charset="0"/>
                <a:cs typeface="Arial" panose="020B0604020202020204" pitchFamily="34" charset="0"/>
              </a:rPr>
              <a:t>Policies that: </a:t>
            </a:r>
            <a:endParaRPr lang="en-NZ" sz="1500" dirty="0">
              <a:latin typeface="Arial" panose="020B0604020202020204" pitchFamily="34" charset="0"/>
              <a:cs typeface="Arial" panose="020B0604020202020204" pitchFamily="34" charset="0"/>
            </a:endParaRPr>
          </a:p>
          <a:p>
            <a:pPr marL="285750" lvl="0" indent="-285750">
              <a:lnSpc>
                <a:spcPct val="107000"/>
              </a:lnSpc>
              <a:spcAft>
                <a:spcPts val="800"/>
              </a:spcAft>
              <a:buFont typeface="Arial" panose="020B0604020202020204" pitchFamily="34" charset="0"/>
              <a:buChar char="•"/>
            </a:pPr>
            <a:r>
              <a:rPr lang="en-US" sz="1500" dirty="0">
                <a:latin typeface="Arial" panose="020B0604020202020204" pitchFamily="34" charset="0"/>
                <a:cs typeface="Arial" panose="020B0604020202020204" pitchFamily="34" charset="0"/>
              </a:rPr>
              <a:t>Promote a range of residential densities and diversity of housing choice via a range of residential typologies;</a:t>
            </a:r>
            <a:endParaRPr lang="en-NZ" sz="1500" dirty="0">
              <a:latin typeface="Arial" panose="020B0604020202020204" pitchFamily="34" charset="0"/>
              <a:cs typeface="Arial" panose="020B0604020202020204" pitchFamily="34" charset="0"/>
            </a:endParaRPr>
          </a:p>
          <a:p>
            <a:pPr marL="285750" lvl="0" indent="-285750">
              <a:lnSpc>
                <a:spcPct val="107000"/>
              </a:lnSpc>
              <a:spcAft>
                <a:spcPts val="800"/>
              </a:spcAft>
              <a:buFont typeface="Arial" panose="020B0604020202020204" pitchFamily="34" charset="0"/>
              <a:buChar char="•"/>
            </a:pPr>
            <a:r>
              <a:rPr lang="en-US" sz="1500" i="1" dirty="0">
                <a:latin typeface="Arial" panose="020B0604020202020204" pitchFamily="34" charset="0"/>
                <a:cs typeface="Arial" panose="020B0604020202020204" pitchFamily="34" charset="0"/>
              </a:rPr>
              <a:t>Require</a:t>
            </a:r>
            <a:r>
              <a:rPr lang="en-US" sz="1500" dirty="0">
                <a:latin typeface="Arial" panose="020B0604020202020204" pitchFamily="34" charset="0"/>
                <a:cs typeface="Arial" panose="020B0604020202020204" pitchFamily="34" charset="0"/>
              </a:rPr>
              <a:t> minimum residential densities in the high and medium density precincts;</a:t>
            </a:r>
            <a:endParaRPr lang="en-NZ" sz="1500" dirty="0">
              <a:latin typeface="Arial" panose="020B0604020202020204" pitchFamily="34" charset="0"/>
              <a:cs typeface="Arial" panose="020B0604020202020204" pitchFamily="34" charset="0"/>
            </a:endParaRPr>
          </a:p>
          <a:p>
            <a:pPr marL="0" indent="0">
              <a:lnSpc>
                <a:spcPct val="107000"/>
              </a:lnSpc>
              <a:spcAft>
                <a:spcPts val="800"/>
              </a:spcAft>
              <a:buNone/>
            </a:pPr>
            <a:r>
              <a:rPr lang="en-US" sz="1500" dirty="0">
                <a:latin typeface="Arial" panose="020B0604020202020204" pitchFamily="34" charset="0"/>
                <a:cs typeface="Arial" panose="020B0604020202020204" pitchFamily="34" charset="0"/>
              </a:rPr>
              <a:t>Intent is to make most efficient use of the land resource and to maximise affordability. </a:t>
            </a:r>
          </a:p>
          <a:p>
            <a:pPr marL="0" indent="0">
              <a:buNone/>
            </a:pPr>
            <a:endParaRPr lang="en-US" sz="1500" dirty="0">
              <a:latin typeface="Arial" panose="020B0604020202020204" pitchFamily="34" charset="0"/>
              <a:cs typeface="Arial" panose="020B0604020202020204" pitchFamily="34" charset="0"/>
            </a:endParaRPr>
          </a:p>
          <a:p>
            <a:pPr>
              <a:lnSpc>
                <a:spcPct val="107000"/>
              </a:lnSpc>
              <a:spcAft>
                <a:spcPts val="800"/>
              </a:spcAft>
            </a:pPr>
            <a:r>
              <a:rPr lang="en-NZ" sz="1500" b="1" i="1" kern="100" dirty="0">
                <a:solidFill>
                  <a:srgbClr val="0070C0"/>
                </a:solidFill>
                <a:effectLst/>
                <a:latin typeface="Arial" panose="020B0604020202020204" pitchFamily="34" charset="0"/>
                <a:ea typeface="Calibri" panose="020F0502020204030204" pitchFamily="34" charset="0"/>
                <a:cs typeface="Arial" panose="020B0604020202020204" pitchFamily="34" charset="0"/>
              </a:rPr>
              <a:t>Methods:</a:t>
            </a:r>
            <a:endParaRPr lang="en-NZ" sz="15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800"/>
              <a:buFont typeface="Symbol" panose="05050102010706020507" pitchFamily="18" charset="2"/>
              <a:buChar char=""/>
            </a:pPr>
            <a:r>
              <a:rPr lang="en-NZ" sz="1500" kern="100" dirty="0">
                <a:effectLst/>
                <a:latin typeface="Arial" panose="020B0604020202020204" pitchFamily="34" charset="0"/>
                <a:ea typeface="Calibri" panose="020F0502020204030204" pitchFamily="34" charset="0"/>
                <a:cs typeface="Arial" panose="020B0604020202020204" pitchFamily="34" charset="0"/>
              </a:rPr>
              <a:t>Rule 49.4.4 (RD rule for residential units) – matters of discretion in relation to diversity, range of unit types and choice for market;   </a:t>
            </a:r>
          </a:p>
          <a:p>
            <a:pPr marL="342900" lvl="0" indent="-342900">
              <a:lnSpc>
                <a:spcPct val="107000"/>
              </a:lnSpc>
              <a:spcAft>
                <a:spcPts val="800"/>
              </a:spcAft>
              <a:buSzPts val="800"/>
              <a:buFont typeface="Symbol" panose="05050102010706020507" pitchFamily="18" charset="2"/>
              <a:buChar char=""/>
            </a:pPr>
            <a:r>
              <a:rPr lang="en-NZ" sz="1500" kern="100" dirty="0">
                <a:effectLst/>
                <a:latin typeface="Arial" panose="020B0604020202020204" pitchFamily="34" charset="0"/>
                <a:ea typeface="Calibri" panose="020F0502020204030204" pitchFamily="34" charset="0"/>
                <a:cs typeface="Arial" panose="020B0604020202020204" pitchFamily="34" charset="0"/>
              </a:rPr>
              <a:t>Rule 49.5.16 – mechanism that requires density to be within specific ranges for the HDR Precinct and the MDR Precinct (further modifications from the Rebuttal Version).  </a:t>
            </a:r>
            <a:endParaRPr lang="en-NZ"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013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A29E-A1D5-5CA7-DE22-049714E3082F}"/>
              </a:ext>
            </a:extLst>
          </p:cNvPr>
          <p:cNvSpPr>
            <a:spLocks noGrp="1"/>
          </p:cNvSpPr>
          <p:nvPr>
            <p:ph type="title"/>
          </p:nvPr>
        </p:nvSpPr>
        <p:spPr>
          <a:xfrm>
            <a:off x="838200" y="142934"/>
            <a:ext cx="10515600" cy="1325563"/>
          </a:xfrm>
        </p:spPr>
        <p:txBody>
          <a:bodyPr/>
          <a:lstStyle/>
          <a:p>
            <a:r>
              <a:rPr lang="en-US" dirty="0">
                <a:latin typeface="Arial" panose="020B0604020202020204" pitchFamily="34" charset="0"/>
                <a:cs typeface="Arial" panose="020B0604020202020204" pitchFamily="34" charset="0"/>
              </a:rPr>
              <a:t>TPLM Variation</a:t>
            </a:r>
            <a:endParaRPr lang="en-NZ"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1CD244C0-8581-1676-8144-BC1AC57A74A1}"/>
              </a:ext>
            </a:extLst>
          </p:cNvPr>
          <p:cNvSpPr>
            <a:spLocks noGrp="1"/>
          </p:cNvSpPr>
          <p:nvPr>
            <p:ph idx="1"/>
          </p:nvPr>
        </p:nvSpPr>
        <p:spPr>
          <a:xfrm>
            <a:off x="838200" y="1799987"/>
            <a:ext cx="10515600" cy="515924"/>
          </a:xfrm>
        </p:spPr>
        <p:txBody>
          <a:bodyPr>
            <a:normAutofit/>
          </a:bodyPr>
          <a:lstStyle/>
          <a:p>
            <a:pPr marL="0" indent="0" algn="just">
              <a:buNone/>
            </a:pPr>
            <a:r>
              <a:rPr lang="en-US" dirty="0">
                <a:latin typeface="Arial" panose="020B0604020202020204" pitchFamily="34" charset="0"/>
                <a:cs typeface="Arial" panose="020B0604020202020204" pitchFamily="34" charset="0"/>
              </a:rPr>
              <a:t>Non-residential activities</a:t>
            </a:r>
          </a:p>
        </p:txBody>
      </p:sp>
      <p:sp>
        <p:nvSpPr>
          <p:cNvPr id="4" name="Content Placeholder 2">
            <a:extLst>
              <a:ext uri="{FF2B5EF4-FFF2-40B4-BE49-F238E27FC236}">
                <a16:creationId xmlns:a16="http://schemas.microsoft.com/office/drawing/2014/main" id="{41386E16-BF37-C0FE-B171-3E6B8D0F0969}"/>
              </a:ext>
            </a:extLst>
          </p:cNvPr>
          <p:cNvSpPr txBox="1">
            <a:spLocks/>
          </p:cNvSpPr>
          <p:nvPr/>
        </p:nvSpPr>
        <p:spPr>
          <a:xfrm>
            <a:off x="838200" y="1236172"/>
            <a:ext cx="7229030" cy="660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70C0"/>
                </a:solidFill>
                <a:latin typeface="Arial" panose="020B0604020202020204" pitchFamily="34" charset="0"/>
                <a:cs typeface="Arial" panose="020B0604020202020204" pitchFamily="34" charset="0"/>
              </a:rPr>
              <a:t>Key issue 3</a:t>
            </a:r>
            <a:endParaRPr lang="en-NZ" dirty="0">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178BD4C-E7F6-DC0F-8724-7656D3294C07}"/>
              </a:ext>
            </a:extLst>
          </p:cNvPr>
          <p:cNvSpPr txBox="1"/>
          <p:nvPr/>
        </p:nvSpPr>
        <p:spPr>
          <a:xfrm>
            <a:off x="838200" y="2445898"/>
            <a:ext cx="10515600" cy="3765070"/>
          </a:xfrm>
          <a:prstGeom prst="rect">
            <a:avLst/>
          </a:prstGeom>
          <a:noFill/>
        </p:spPr>
        <p:txBody>
          <a:bodyPr wrap="square" rtlCol="0">
            <a:spAutoFit/>
          </a:bodyPr>
          <a:lstStyle/>
          <a:p>
            <a:pPr>
              <a:lnSpc>
                <a:spcPct val="107000"/>
              </a:lnSpc>
              <a:spcAft>
                <a:spcPts val="800"/>
              </a:spcAft>
            </a:pPr>
            <a:r>
              <a:rPr lang="en-US" sz="1400" b="1" i="1" kern="1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Objective / policy framework:  </a:t>
            </a:r>
            <a:endParaRPr lang="en-NZ"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787400" marR="100330" indent="-685800">
              <a:lnSpc>
                <a:spcPct val="107000"/>
              </a:lnSpc>
              <a:spcAft>
                <a:spcPts val="800"/>
              </a:spcAft>
            </a:pPr>
            <a:r>
              <a:rPr lang="en-US" sz="1400" b="1" dirty="0">
                <a:effectLst/>
                <a:latin typeface="Arial" panose="020B0604020202020204" pitchFamily="34" charset="0"/>
                <a:ea typeface="Arial" panose="020B0604020202020204" pitchFamily="34" charset="0"/>
              </a:rPr>
              <a:t>Objective 49.2.3	Commercial Precinct – compact, convenient and accessible, for meeting needs of local residents</a:t>
            </a:r>
            <a:endParaRPr lang="en-NZ" sz="1400" b="1" dirty="0">
              <a:effectLst/>
              <a:latin typeface="Arial" panose="020B0604020202020204" pitchFamily="34" charset="0"/>
              <a:ea typeface="Arial" panose="020B0604020202020204" pitchFamily="34" charset="0"/>
            </a:endParaRPr>
          </a:p>
          <a:p>
            <a:pPr marL="787400" marR="100330" indent="-685800">
              <a:lnSpc>
                <a:spcPct val="107000"/>
              </a:lnSpc>
              <a:spcAft>
                <a:spcPts val="800"/>
              </a:spcAft>
            </a:pPr>
            <a:r>
              <a:rPr lang="en-US" sz="1400" b="1" dirty="0">
                <a:effectLst/>
                <a:latin typeface="Arial" panose="020B0604020202020204" pitchFamily="34" charset="0"/>
                <a:ea typeface="Arial" panose="020B0604020202020204" pitchFamily="34" charset="0"/>
              </a:rPr>
              <a:t>Objective 49.2.4	Glenpanel Precinct – complements the Commercial Precinct</a:t>
            </a:r>
            <a:endParaRPr lang="en-NZ" sz="1400" b="1" dirty="0">
              <a:effectLst/>
              <a:latin typeface="Arial" panose="020B0604020202020204" pitchFamily="34" charset="0"/>
              <a:ea typeface="Arial" panose="020B0604020202020204" pitchFamily="34" charset="0"/>
            </a:endParaRPr>
          </a:p>
          <a:p>
            <a:pPr marL="787400" marR="100330" indent="-685800">
              <a:lnSpc>
                <a:spcPct val="107000"/>
              </a:lnSpc>
              <a:spcAft>
                <a:spcPts val="800"/>
              </a:spcAft>
            </a:pPr>
            <a:r>
              <a:rPr lang="en-US" sz="1400" b="1" dirty="0">
                <a:effectLst/>
                <a:latin typeface="Arial" panose="020B0604020202020204" pitchFamily="34" charset="0"/>
                <a:ea typeface="Arial" panose="020B0604020202020204" pitchFamily="34" charset="0"/>
              </a:rPr>
              <a:t>Objective 49.2.5	A range of compatible non-residential activities are provided for</a:t>
            </a:r>
            <a:endParaRPr lang="en-NZ" sz="1400" b="1" dirty="0">
              <a:effectLst/>
              <a:latin typeface="Arial" panose="020B0604020202020204" pitchFamily="34" charset="0"/>
              <a:ea typeface="Arial" panose="020B0604020202020204" pitchFamily="34" charset="0"/>
            </a:endParaRPr>
          </a:p>
          <a:p>
            <a:pPr marL="787400" marR="100330" indent="-685800">
              <a:lnSpc>
                <a:spcPct val="107000"/>
              </a:lnSpc>
              <a:spcAft>
                <a:spcPts val="800"/>
              </a:spcAft>
            </a:pPr>
            <a:r>
              <a:rPr lang="en-US" sz="1400" b="0" dirty="0">
                <a:effectLst/>
                <a:latin typeface="Arial" panose="020B0604020202020204" pitchFamily="34" charset="0"/>
                <a:ea typeface="Arial" panose="020B0604020202020204" pitchFamily="34" charset="0"/>
              </a:rPr>
              <a:t>Policies that: </a:t>
            </a:r>
            <a:endParaRPr lang="en-NZ" sz="1400" b="1" dirty="0">
              <a:effectLst/>
              <a:latin typeface="Arial" panose="020B0604020202020204" pitchFamily="34" charset="0"/>
              <a:ea typeface="Arial" panose="020B0604020202020204" pitchFamily="34" charset="0"/>
            </a:endParaRPr>
          </a:p>
          <a:p>
            <a:pPr marL="342900" marR="100330" indent="-342900">
              <a:lnSpc>
                <a:spcPct val="107000"/>
              </a:lnSpc>
              <a:spcAft>
                <a:spcPts val="800"/>
              </a:spcAft>
              <a:buSzPts val="800"/>
              <a:buFont typeface="Symbol" panose="05050102010706020507" pitchFamily="18" charset="2"/>
              <a:buChar char=""/>
            </a:pPr>
            <a:r>
              <a:rPr lang="en-US" sz="1400" b="0" dirty="0">
                <a:effectLst/>
                <a:latin typeface="Arial" panose="020B0604020202020204" pitchFamily="34" charset="0"/>
                <a:ea typeface="Arial" panose="020B0604020202020204" pitchFamily="34" charset="0"/>
              </a:rPr>
              <a:t>Enable a suitable range of non-residential activities (including retail) – primarily within a town </a:t>
            </a:r>
            <a:r>
              <a:rPr lang="en-US" sz="1400" b="0" dirty="0" err="1">
                <a:effectLst/>
                <a:latin typeface="Arial" panose="020B0604020202020204" pitchFamily="34" charset="0"/>
                <a:ea typeface="Arial" panose="020B0604020202020204" pitchFamily="34" charset="0"/>
              </a:rPr>
              <a:t>centre</a:t>
            </a:r>
            <a:r>
              <a:rPr lang="en-US" sz="1400" b="0" dirty="0">
                <a:effectLst/>
                <a:latin typeface="Arial" panose="020B0604020202020204" pitchFamily="34" charset="0"/>
                <a:ea typeface="Arial" panose="020B0604020202020204" pitchFamily="34" charset="0"/>
              </a:rPr>
              <a:t> and smaller </a:t>
            </a:r>
            <a:r>
              <a:rPr lang="en-US" sz="1400" b="0" dirty="0" err="1">
                <a:effectLst/>
                <a:latin typeface="Arial" panose="020B0604020202020204" pitchFamily="34" charset="0"/>
                <a:ea typeface="Arial" panose="020B0604020202020204" pitchFamily="34" charset="0"/>
              </a:rPr>
              <a:t>neighbourhood</a:t>
            </a:r>
            <a:r>
              <a:rPr lang="en-US" sz="1400" b="0" dirty="0">
                <a:effectLst/>
                <a:latin typeface="Arial" panose="020B0604020202020204" pitchFamily="34" charset="0"/>
                <a:ea typeface="Arial" panose="020B0604020202020204" pitchFamily="34" charset="0"/>
              </a:rPr>
              <a:t> </a:t>
            </a:r>
            <a:r>
              <a:rPr lang="en-US" sz="1400" b="0" dirty="0" err="1">
                <a:effectLst/>
                <a:latin typeface="Arial" panose="020B0604020202020204" pitchFamily="34" charset="0"/>
                <a:ea typeface="Arial" panose="020B0604020202020204" pitchFamily="34" charset="0"/>
              </a:rPr>
              <a:t>centre</a:t>
            </a:r>
            <a:r>
              <a:rPr lang="en-US" sz="1400" b="0" dirty="0">
                <a:effectLst/>
                <a:latin typeface="Arial" panose="020B0604020202020204" pitchFamily="34" charset="0"/>
                <a:ea typeface="Arial" panose="020B0604020202020204" pitchFamily="34" charset="0"/>
              </a:rPr>
              <a:t>;</a:t>
            </a:r>
            <a:endParaRPr lang="en-NZ" sz="1400" b="1" dirty="0">
              <a:effectLst/>
              <a:latin typeface="Arial" panose="020B0604020202020204" pitchFamily="34" charset="0"/>
              <a:ea typeface="Arial" panose="020B0604020202020204" pitchFamily="34" charset="0"/>
            </a:endParaRPr>
          </a:p>
          <a:p>
            <a:pPr marL="342900" marR="100330" indent="-342900">
              <a:lnSpc>
                <a:spcPct val="107000"/>
              </a:lnSpc>
              <a:spcAft>
                <a:spcPts val="800"/>
              </a:spcAft>
              <a:buSzPts val="800"/>
              <a:buFont typeface="Symbol" panose="05050102010706020507" pitchFamily="18" charset="2"/>
              <a:buChar char=""/>
            </a:pPr>
            <a:r>
              <a:rPr lang="en-US" sz="1400" b="0" dirty="0">
                <a:effectLst/>
                <a:latin typeface="Arial" panose="020B0604020202020204" pitchFamily="34" charset="0"/>
                <a:ea typeface="Arial" panose="020B0604020202020204" pitchFamily="34" charset="0"/>
              </a:rPr>
              <a:t>Enable education activities;</a:t>
            </a:r>
            <a:endParaRPr lang="en-NZ" sz="1400" b="1" dirty="0">
              <a:effectLst/>
              <a:latin typeface="Arial" panose="020B0604020202020204" pitchFamily="34" charset="0"/>
              <a:ea typeface="Arial" panose="020B0604020202020204" pitchFamily="34" charset="0"/>
            </a:endParaRPr>
          </a:p>
          <a:p>
            <a:pPr marL="342900" marR="100330" indent="-342900">
              <a:lnSpc>
                <a:spcPct val="107000"/>
              </a:lnSpc>
              <a:spcAft>
                <a:spcPts val="800"/>
              </a:spcAft>
              <a:buSzPts val="800"/>
              <a:buFont typeface="Symbol" panose="05050102010706020507" pitchFamily="18" charset="2"/>
              <a:buChar char=""/>
            </a:pPr>
            <a:r>
              <a:rPr lang="en-US" sz="1400" b="0" dirty="0">
                <a:effectLst/>
                <a:latin typeface="Arial" panose="020B0604020202020204" pitchFamily="34" charset="0"/>
                <a:ea typeface="Arial" panose="020B0604020202020204" pitchFamily="34" charset="0"/>
              </a:rPr>
              <a:t>Provide for visitor accommodation in the Commercial and Glenpanel Precincts, and for Residential Visitor Accommodation, in a limited way, in the High Density Residential Precinct; </a:t>
            </a:r>
            <a:endParaRPr lang="en-NZ" sz="1400" b="1" dirty="0">
              <a:effectLst/>
              <a:latin typeface="Arial" panose="020B0604020202020204" pitchFamily="34" charset="0"/>
              <a:ea typeface="Arial" panose="020B0604020202020204" pitchFamily="34" charset="0"/>
            </a:endParaRPr>
          </a:p>
          <a:p>
            <a:pPr marL="342900" marR="100330" indent="-342900">
              <a:lnSpc>
                <a:spcPct val="107000"/>
              </a:lnSpc>
              <a:spcAft>
                <a:spcPts val="800"/>
              </a:spcAft>
              <a:buSzPts val="800"/>
              <a:buFont typeface="Symbol" panose="05050102010706020507" pitchFamily="18" charset="2"/>
              <a:buChar char=""/>
            </a:pPr>
            <a:r>
              <a:rPr lang="en-US" sz="1400" b="0" dirty="0">
                <a:effectLst/>
                <a:latin typeface="Arial" panose="020B0604020202020204" pitchFamily="34" charset="0"/>
                <a:ea typeface="Arial" panose="020B0604020202020204" pitchFamily="34" charset="0"/>
              </a:rPr>
              <a:t>Provide for community activities, open space and recreation;</a:t>
            </a:r>
            <a:endParaRPr lang="en-NZ" sz="1400" b="1" dirty="0">
              <a:effectLst/>
              <a:latin typeface="Arial" panose="020B0604020202020204" pitchFamily="34" charset="0"/>
              <a:ea typeface="Arial" panose="020B0604020202020204" pitchFamily="34" charset="0"/>
            </a:endParaRPr>
          </a:p>
          <a:p>
            <a:pPr marL="342900" marR="100330" indent="-342900">
              <a:lnSpc>
                <a:spcPct val="107000"/>
              </a:lnSpc>
              <a:spcAft>
                <a:spcPts val="800"/>
              </a:spcAft>
              <a:buSzPts val="800"/>
              <a:buFont typeface="Symbol" panose="05050102010706020507" pitchFamily="18" charset="2"/>
              <a:buChar char=""/>
            </a:pPr>
            <a:r>
              <a:rPr lang="en-US" sz="1400" b="0" dirty="0">
                <a:effectLst/>
                <a:latin typeface="Arial" panose="020B0604020202020204" pitchFamily="34" charset="0"/>
                <a:ea typeface="Arial" panose="020B0604020202020204" pitchFamily="34" charset="0"/>
              </a:rPr>
              <a:t>Generally not provide for other non-residential activities (industrial, </a:t>
            </a:r>
            <a:r>
              <a:rPr lang="en-US" sz="1400" b="0" dirty="0" err="1">
                <a:effectLst/>
                <a:latin typeface="Arial" panose="020B0604020202020204" pitchFamily="34" charset="0"/>
                <a:ea typeface="Arial" panose="020B0604020202020204" pitchFamily="34" charset="0"/>
              </a:rPr>
              <a:t>etc</a:t>
            </a:r>
            <a:r>
              <a:rPr lang="en-US" sz="1400" b="0" dirty="0">
                <a:effectLst/>
                <a:latin typeface="Arial" panose="020B0604020202020204" pitchFamily="34" charset="0"/>
                <a:ea typeface="Arial" panose="020B0604020202020204" pitchFamily="34" charset="0"/>
              </a:rPr>
              <a:t>).</a:t>
            </a:r>
            <a:endParaRPr lang="en-NZ" sz="1400" b="1"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65818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5F9C1D-4613-6531-6432-D91159C96A4B}"/>
              </a:ext>
            </a:extLst>
          </p:cNvPr>
          <p:cNvSpPr>
            <a:spLocks noGrp="1"/>
          </p:cNvSpPr>
          <p:nvPr>
            <p:ph type="title"/>
          </p:nvPr>
        </p:nvSpPr>
        <p:spPr>
          <a:xfrm>
            <a:off x="838200" y="131013"/>
            <a:ext cx="10515600" cy="1325563"/>
          </a:xfrm>
        </p:spPr>
        <p:txBody>
          <a:bodyPr/>
          <a:lstStyle/>
          <a:p>
            <a:r>
              <a:rPr lang="en-US" dirty="0">
                <a:latin typeface="Arial" panose="020B0604020202020204" pitchFamily="34" charset="0"/>
                <a:cs typeface="Arial" panose="020B0604020202020204" pitchFamily="34" charset="0"/>
              </a:rPr>
              <a:t>TPLM Variation</a:t>
            </a:r>
            <a:endParaRPr lang="en-NZ"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EEF9DD9B-A29C-59A7-3036-38C333B2407E}"/>
              </a:ext>
            </a:extLst>
          </p:cNvPr>
          <p:cNvSpPr>
            <a:spLocks noGrp="1"/>
          </p:cNvSpPr>
          <p:nvPr>
            <p:ph idx="1"/>
          </p:nvPr>
        </p:nvSpPr>
        <p:spPr>
          <a:xfrm>
            <a:off x="838200" y="1782896"/>
            <a:ext cx="10515600" cy="575744"/>
          </a:xfrm>
        </p:spPr>
        <p:txBody>
          <a:bodyPr>
            <a:normAutofit/>
          </a:bodyPr>
          <a:lstStyle/>
          <a:p>
            <a:pPr marL="0" indent="0" algn="just">
              <a:buNone/>
            </a:pPr>
            <a:r>
              <a:rPr lang="en-US" dirty="0">
                <a:latin typeface="Arial" panose="020B0604020202020204" pitchFamily="34" charset="0"/>
                <a:cs typeface="Arial" panose="020B0604020202020204" pitchFamily="34" charset="0"/>
              </a:rPr>
              <a:t>Non-residential activities</a:t>
            </a:r>
          </a:p>
        </p:txBody>
      </p:sp>
      <p:sp>
        <p:nvSpPr>
          <p:cNvPr id="6" name="Content Placeholder 2">
            <a:extLst>
              <a:ext uri="{FF2B5EF4-FFF2-40B4-BE49-F238E27FC236}">
                <a16:creationId xmlns:a16="http://schemas.microsoft.com/office/drawing/2014/main" id="{F3EDE89C-4ED6-202C-64FA-F855A5095651}"/>
              </a:ext>
            </a:extLst>
          </p:cNvPr>
          <p:cNvSpPr txBox="1">
            <a:spLocks/>
          </p:cNvSpPr>
          <p:nvPr/>
        </p:nvSpPr>
        <p:spPr>
          <a:xfrm>
            <a:off x="838200" y="1219081"/>
            <a:ext cx="7229030" cy="660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70C0"/>
                </a:solidFill>
                <a:latin typeface="Arial" panose="020B0604020202020204" pitchFamily="34" charset="0"/>
                <a:cs typeface="Arial" panose="020B0604020202020204" pitchFamily="34" charset="0"/>
              </a:rPr>
              <a:t>Key issue 3 </a:t>
            </a:r>
            <a:r>
              <a:rPr lang="en-US" sz="1800" dirty="0">
                <a:solidFill>
                  <a:srgbClr val="0070C0"/>
                </a:solidFill>
                <a:latin typeface="Arial" panose="020B0604020202020204" pitchFamily="34" charset="0"/>
                <a:cs typeface="Arial" panose="020B0604020202020204" pitchFamily="34" charset="0"/>
              </a:rPr>
              <a:t>(continued)</a:t>
            </a:r>
            <a:endParaRPr lang="en-NZ" sz="2600" dirty="0">
              <a:solidFill>
                <a:srgbClr val="0070C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F0CD7D9-932E-A004-7D32-7A9650E2CAD0}"/>
              </a:ext>
            </a:extLst>
          </p:cNvPr>
          <p:cNvSpPr txBox="1"/>
          <p:nvPr/>
        </p:nvSpPr>
        <p:spPr>
          <a:xfrm>
            <a:off x="838200" y="2376487"/>
            <a:ext cx="10515600" cy="4040273"/>
          </a:xfrm>
          <a:prstGeom prst="rect">
            <a:avLst/>
          </a:prstGeom>
          <a:noFill/>
        </p:spPr>
        <p:txBody>
          <a:bodyPr wrap="square" rtlCol="0">
            <a:spAutoFit/>
          </a:bodyPr>
          <a:lstStyle/>
          <a:p>
            <a:pPr>
              <a:lnSpc>
                <a:spcPct val="107000"/>
              </a:lnSpc>
              <a:spcAft>
                <a:spcPts val="800"/>
              </a:spcAft>
            </a:pPr>
            <a:r>
              <a:rPr lang="en-NZ" sz="1600" b="1" i="1" kern="1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Methods:</a:t>
            </a:r>
            <a:endParaRPr lang="en-NZ"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100330" lvl="0" indent="-342900">
              <a:lnSpc>
                <a:spcPct val="107000"/>
              </a:lnSpc>
              <a:spcAft>
                <a:spcPts val="800"/>
              </a:spcAft>
              <a:buSzPts val="800"/>
              <a:buFont typeface="Symbol" panose="05050102010706020507" pitchFamily="18" charset="2"/>
              <a:buChar char=""/>
            </a:pPr>
            <a:r>
              <a:rPr lang="en-US" sz="1600" dirty="0">
                <a:latin typeface="Arial" panose="020B0604020202020204" pitchFamily="34" charset="0"/>
                <a:ea typeface="Arial" panose="020B0604020202020204" pitchFamily="34" charset="0"/>
              </a:rPr>
              <a:t>Zoning</a:t>
            </a:r>
            <a:r>
              <a:rPr lang="en-US" sz="1600" b="0" dirty="0">
                <a:effectLst/>
                <a:latin typeface="Arial" panose="020B0604020202020204" pitchFamily="34" charset="0"/>
                <a:ea typeface="Arial" panose="020B0604020202020204" pitchFamily="34" charset="0"/>
              </a:rPr>
              <a:t> Plan – delineating location of precincts; </a:t>
            </a:r>
          </a:p>
          <a:p>
            <a:pPr marL="342900" marR="100330" lvl="0" indent="-342900">
              <a:lnSpc>
                <a:spcPct val="107000"/>
              </a:lnSpc>
              <a:spcAft>
                <a:spcPts val="800"/>
              </a:spcAft>
              <a:buSzPts val="800"/>
              <a:buFont typeface="Symbol" panose="05050102010706020507" pitchFamily="18" charset="2"/>
              <a:buChar char=""/>
            </a:pPr>
            <a:r>
              <a:rPr lang="en-US" sz="1600" b="0" dirty="0">
                <a:effectLst/>
                <a:latin typeface="Arial" panose="020B0604020202020204" pitchFamily="34" charset="0"/>
                <a:ea typeface="Arial" panose="020B0604020202020204" pitchFamily="34" charset="0"/>
              </a:rPr>
              <a:t>Activity mix in the Commercial and Glenpanel Precincts;</a:t>
            </a:r>
            <a:endParaRPr lang="en-NZ" sz="1600" b="1" dirty="0">
              <a:effectLst/>
              <a:latin typeface="Arial" panose="020B0604020202020204" pitchFamily="34" charset="0"/>
              <a:ea typeface="Arial" panose="020B0604020202020204" pitchFamily="34" charset="0"/>
            </a:endParaRPr>
          </a:p>
          <a:p>
            <a:pPr marL="342900" marR="100330" lvl="0" indent="-342900">
              <a:lnSpc>
                <a:spcPct val="107000"/>
              </a:lnSpc>
              <a:spcAft>
                <a:spcPts val="800"/>
              </a:spcAft>
              <a:buSzPts val="800"/>
              <a:buFont typeface="Symbol" panose="05050102010706020507" pitchFamily="18" charset="2"/>
              <a:buChar char=""/>
            </a:pPr>
            <a:r>
              <a:rPr lang="en-US" sz="1600" b="0" dirty="0">
                <a:effectLst/>
                <a:latin typeface="Arial" panose="020B0604020202020204" pitchFamily="34" charset="0"/>
                <a:ea typeface="Arial" panose="020B0604020202020204" pitchFamily="34" charset="0"/>
              </a:rPr>
              <a:t>A 4000m</a:t>
            </a:r>
            <a:r>
              <a:rPr lang="en-US" sz="1600" b="0" baseline="30000" dirty="0">
                <a:effectLst/>
                <a:latin typeface="Arial" panose="020B0604020202020204" pitchFamily="34" charset="0"/>
                <a:ea typeface="Arial" panose="020B0604020202020204" pitchFamily="34" charset="0"/>
              </a:rPr>
              <a:t>2</a:t>
            </a:r>
            <a:r>
              <a:rPr lang="en-US" sz="1600" b="0" dirty="0">
                <a:effectLst/>
                <a:latin typeface="Arial" panose="020B0604020202020204" pitchFamily="34" charset="0"/>
                <a:ea typeface="Arial" panose="020B0604020202020204" pitchFamily="34" charset="0"/>
              </a:rPr>
              <a:t> supermarket within the Commercial Precinct;</a:t>
            </a:r>
            <a:endParaRPr lang="en-NZ" sz="1600" b="1" dirty="0">
              <a:effectLst/>
              <a:latin typeface="Arial" panose="020B0604020202020204" pitchFamily="34" charset="0"/>
              <a:ea typeface="Arial" panose="020B0604020202020204" pitchFamily="34" charset="0"/>
            </a:endParaRPr>
          </a:p>
          <a:p>
            <a:pPr marL="342900" marR="100330" lvl="0" indent="-342900">
              <a:lnSpc>
                <a:spcPct val="107000"/>
              </a:lnSpc>
              <a:spcAft>
                <a:spcPts val="800"/>
              </a:spcAft>
              <a:buSzPts val="800"/>
              <a:buFont typeface="Symbol" panose="05050102010706020507" pitchFamily="18" charset="2"/>
              <a:buChar char=""/>
            </a:pPr>
            <a:r>
              <a:rPr lang="en-US" sz="1600" b="0" dirty="0">
                <a:effectLst/>
                <a:latin typeface="Arial" panose="020B0604020202020204" pitchFamily="34" charset="0"/>
                <a:ea typeface="Arial" panose="020B0604020202020204" pitchFamily="34" charset="0"/>
              </a:rPr>
              <a:t>Education activities are a permitted activity in the Commercial Precinct; and an RDA within the residential precincts; </a:t>
            </a:r>
            <a:endParaRPr lang="en-NZ" sz="1600" b="1" dirty="0">
              <a:effectLst/>
              <a:latin typeface="Arial" panose="020B0604020202020204" pitchFamily="34" charset="0"/>
              <a:ea typeface="Arial" panose="020B0604020202020204" pitchFamily="34" charset="0"/>
            </a:endParaRPr>
          </a:p>
          <a:p>
            <a:pPr marL="342900" marR="100330" lvl="0" indent="-342900">
              <a:lnSpc>
                <a:spcPct val="107000"/>
              </a:lnSpc>
              <a:spcAft>
                <a:spcPts val="800"/>
              </a:spcAft>
              <a:buSzPts val="800"/>
              <a:buFont typeface="Symbol" panose="05050102010706020507" pitchFamily="18" charset="2"/>
              <a:buChar char=""/>
            </a:pPr>
            <a:r>
              <a:rPr lang="en-US" sz="1600" b="0" dirty="0">
                <a:effectLst/>
                <a:latin typeface="Arial" panose="020B0604020202020204" pitchFamily="34" charset="0"/>
                <a:ea typeface="Arial" panose="020B0604020202020204" pitchFamily="34" charset="0"/>
              </a:rPr>
              <a:t>Community Activities are a permitted activity in the Commercial and Glenpanel Precincts and a discretionary activity elsewhere; </a:t>
            </a:r>
            <a:endParaRPr lang="en-NZ" sz="1600" b="1" dirty="0">
              <a:effectLst/>
              <a:latin typeface="Arial" panose="020B0604020202020204" pitchFamily="34" charset="0"/>
              <a:ea typeface="Arial" panose="020B0604020202020204" pitchFamily="34" charset="0"/>
            </a:endParaRPr>
          </a:p>
          <a:p>
            <a:pPr marL="342900" marR="100330" lvl="0" indent="-342900">
              <a:lnSpc>
                <a:spcPct val="107000"/>
              </a:lnSpc>
              <a:spcAft>
                <a:spcPts val="800"/>
              </a:spcAft>
              <a:buSzPts val="800"/>
              <a:buFont typeface="Symbol" panose="05050102010706020507" pitchFamily="18" charset="2"/>
              <a:buChar char=""/>
            </a:pPr>
            <a:r>
              <a:rPr lang="en-US" sz="1600" b="0" dirty="0">
                <a:effectLst/>
                <a:latin typeface="Arial" panose="020B0604020202020204" pitchFamily="34" charset="0"/>
                <a:ea typeface="Arial" panose="020B0604020202020204" pitchFamily="34" charset="0"/>
              </a:rPr>
              <a:t>Within the Open Space Precinct, relevant Chapter 38 (Open Space and Recreation) provisions apply, with specific provisions contained also in Chapter 49 (TPLM</a:t>
            </a:r>
            <a:r>
              <a:rPr lang="en-US" sz="1600" dirty="0">
                <a:latin typeface="Arial" panose="020B0604020202020204" pitchFamily="34" charset="0"/>
                <a:ea typeface="Arial" panose="020B0604020202020204" pitchFamily="34" charset="0"/>
              </a:rPr>
              <a:t>);</a:t>
            </a:r>
          </a:p>
          <a:p>
            <a:pPr marL="342900" marR="100330" lvl="0" indent="-342900">
              <a:lnSpc>
                <a:spcPct val="107000"/>
              </a:lnSpc>
              <a:spcAft>
                <a:spcPts val="800"/>
              </a:spcAft>
              <a:buSzPts val="800"/>
              <a:buFont typeface="Symbol" panose="05050102010706020507" pitchFamily="18" charset="2"/>
              <a:buChar char=""/>
            </a:pPr>
            <a:r>
              <a:rPr lang="en-US" sz="1600" dirty="0">
                <a:effectLst/>
                <a:latin typeface="Arial" panose="020B0604020202020204" pitchFamily="34" charset="0"/>
                <a:ea typeface="Arial" panose="020B0604020202020204" pitchFamily="34" charset="0"/>
              </a:rPr>
              <a:t>Residential Visitor Accommodation in the High Density Residential Precinct.</a:t>
            </a:r>
            <a:endParaRPr lang="en-NZ" sz="1600" dirty="0">
              <a:effectLst/>
              <a:latin typeface="Arial" panose="020B0604020202020204" pitchFamily="34" charset="0"/>
              <a:ea typeface="Arial" panose="020B0604020202020204" pitchFamily="34" charset="0"/>
            </a:endParaRPr>
          </a:p>
          <a:p>
            <a:pPr>
              <a:lnSpc>
                <a:spcPct val="107000"/>
              </a:lnSpc>
              <a:spcAft>
                <a:spcPts val="800"/>
              </a:spcAft>
            </a:pPr>
            <a:endParaRPr lang="en-NZ" sz="1500" b="1"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74551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A29E-A1D5-5CA7-DE22-049714E3082F}"/>
              </a:ext>
            </a:extLst>
          </p:cNvPr>
          <p:cNvSpPr>
            <a:spLocks noGrp="1"/>
          </p:cNvSpPr>
          <p:nvPr>
            <p:ph type="title"/>
          </p:nvPr>
        </p:nvSpPr>
        <p:spPr>
          <a:xfrm>
            <a:off x="838200" y="108751"/>
            <a:ext cx="10515600" cy="1325563"/>
          </a:xfrm>
        </p:spPr>
        <p:txBody>
          <a:bodyPr/>
          <a:lstStyle/>
          <a:p>
            <a:r>
              <a:rPr lang="en-US" dirty="0">
                <a:latin typeface="Arial" panose="020B0604020202020204" pitchFamily="34" charset="0"/>
                <a:cs typeface="Arial" panose="020B0604020202020204" pitchFamily="34" charset="0"/>
              </a:rPr>
              <a:t>TPLM Variation</a:t>
            </a:r>
            <a:endParaRPr lang="en-NZ"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1CD244C0-8581-1676-8144-BC1AC57A74A1}"/>
              </a:ext>
            </a:extLst>
          </p:cNvPr>
          <p:cNvSpPr>
            <a:spLocks noGrp="1"/>
          </p:cNvSpPr>
          <p:nvPr>
            <p:ph idx="1"/>
          </p:nvPr>
        </p:nvSpPr>
        <p:spPr>
          <a:xfrm>
            <a:off x="838200" y="1765803"/>
            <a:ext cx="1896454" cy="430466"/>
          </a:xfrm>
        </p:spPr>
        <p:txBody>
          <a:bodyPr>
            <a:noAutofit/>
          </a:bodyPr>
          <a:lstStyle/>
          <a:p>
            <a:pPr marL="0" indent="0" algn="just">
              <a:buNone/>
            </a:pPr>
            <a:r>
              <a:rPr lang="en-US" dirty="0">
                <a:latin typeface="Arial" panose="020B0604020202020204" pitchFamily="34" charset="0"/>
                <a:cs typeface="Arial" panose="020B0604020202020204" pitchFamily="34" charset="0"/>
              </a:rPr>
              <a:t>Traffic</a:t>
            </a:r>
          </a:p>
        </p:txBody>
      </p:sp>
      <p:sp>
        <p:nvSpPr>
          <p:cNvPr id="4" name="Content Placeholder 2">
            <a:extLst>
              <a:ext uri="{FF2B5EF4-FFF2-40B4-BE49-F238E27FC236}">
                <a16:creationId xmlns:a16="http://schemas.microsoft.com/office/drawing/2014/main" id="{41386E16-BF37-C0FE-B171-3E6B8D0F0969}"/>
              </a:ext>
            </a:extLst>
          </p:cNvPr>
          <p:cNvSpPr txBox="1">
            <a:spLocks/>
          </p:cNvSpPr>
          <p:nvPr/>
        </p:nvSpPr>
        <p:spPr>
          <a:xfrm>
            <a:off x="838200" y="1201989"/>
            <a:ext cx="7229030" cy="660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70C0"/>
                </a:solidFill>
                <a:latin typeface="Arial" panose="020B0604020202020204" pitchFamily="34" charset="0"/>
                <a:cs typeface="Arial" panose="020B0604020202020204" pitchFamily="34" charset="0"/>
              </a:rPr>
              <a:t>Key issue 4</a:t>
            </a:r>
            <a:endParaRPr lang="en-NZ" dirty="0">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7F85B9-4283-DD03-5B8E-E6514E7E33FF}"/>
              </a:ext>
            </a:extLst>
          </p:cNvPr>
          <p:cNvSpPr txBox="1"/>
          <p:nvPr/>
        </p:nvSpPr>
        <p:spPr>
          <a:xfrm>
            <a:off x="838200" y="2328680"/>
            <a:ext cx="10515600" cy="4420569"/>
          </a:xfrm>
          <a:prstGeom prst="rect">
            <a:avLst/>
          </a:prstGeom>
          <a:noFill/>
        </p:spPr>
        <p:txBody>
          <a:bodyPr wrap="square" rtlCol="0">
            <a:spAutoFit/>
          </a:bodyPr>
          <a:lstStyle/>
          <a:p>
            <a:pPr>
              <a:lnSpc>
                <a:spcPct val="107000"/>
              </a:lnSpc>
              <a:spcAft>
                <a:spcPts val="800"/>
              </a:spcAft>
            </a:pPr>
            <a:r>
              <a:rPr lang="en-US" sz="1300" b="1" i="1" kern="1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Objective / policy framework:  </a:t>
            </a:r>
            <a:endParaRPr lang="en-NZ" sz="1300" kern="100" dirty="0">
              <a:effectLst/>
              <a:latin typeface="Calibri" panose="020F0502020204030204" pitchFamily="34" charset="0"/>
              <a:ea typeface="Calibri" panose="020F0502020204030204" pitchFamily="34" charset="0"/>
              <a:cs typeface="Times New Roman" panose="02020603050405020304" pitchFamily="18" charset="0"/>
            </a:endParaRPr>
          </a:p>
          <a:p>
            <a:pPr marL="787400" marR="100330" indent="-685800">
              <a:lnSpc>
                <a:spcPct val="107000"/>
              </a:lnSpc>
              <a:spcAft>
                <a:spcPts val="800"/>
              </a:spcAft>
            </a:pPr>
            <a:r>
              <a:rPr lang="en-US" sz="1300" b="1" dirty="0">
                <a:effectLst/>
                <a:latin typeface="Arial" panose="020B0604020202020204" pitchFamily="34" charset="0"/>
                <a:ea typeface="Arial" panose="020B0604020202020204" pitchFamily="34" charset="0"/>
              </a:rPr>
              <a:t>Objective 49.2.6		Development in the Zone </a:t>
            </a:r>
            <a:r>
              <a:rPr lang="en-US" sz="1300" b="1" dirty="0" err="1">
                <a:effectLst/>
                <a:latin typeface="Arial" panose="020B0604020202020204" pitchFamily="34" charset="0"/>
                <a:ea typeface="Arial" panose="020B0604020202020204" pitchFamily="34" charset="0"/>
              </a:rPr>
              <a:t>minimises</a:t>
            </a:r>
            <a:r>
              <a:rPr lang="en-US" sz="1300" b="1" dirty="0">
                <a:effectLst/>
                <a:latin typeface="Arial" panose="020B0604020202020204" pitchFamily="34" charset="0"/>
                <a:ea typeface="Arial" panose="020B0604020202020204" pitchFamily="34" charset="0"/>
              </a:rPr>
              <a:t> the generation of additional vehicle trips along State</a:t>
            </a:r>
            <a:r>
              <a:rPr lang="en-US" sz="1300" b="1" spc="-50" dirty="0">
                <a:effectLst/>
                <a:latin typeface="Arial" panose="020B0604020202020204" pitchFamily="34" charset="0"/>
                <a:ea typeface="Arial" panose="020B0604020202020204" pitchFamily="34" charset="0"/>
              </a:rPr>
              <a:t> </a:t>
            </a:r>
            <a:r>
              <a:rPr lang="en-US" sz="1300" b="1" dirty="0">
                <a:effectLst/>
                <a:latin typeface="Arial" panose="020B0604020202020204" pitchFamily="34" charset="0"/>
                <a:ea typeface="Arial" panose="020B0604020202020204" pitchFamily="34" charset="0"/>
              </a:rPr>
              <a:t>Highway</a:t>
            </a:r>
            <a:r>
              <a:rPr lang="en-US" sz="1300" b="1" spc="-55" dirty="0">
                <a:effectLst/>
                <a:latin typeface="Arial" panose="020B0604020202020204" pitchFamily="34" charset="0"/>
                <a:ea typeface="Arial" panose="020B0604020202020204" pitchFamily="34" charset="0"/>
              </a:rPr>
              <a:t> </a:t>
            </a:r>
            <a:r>
              <a:rPr lang="en-US" sz="1300" b="1" dirty="0">
                <a:effectLst/>
                <a:latin typeface="Arial" panose="020B0604020202020204" pitchFamily="34" charset="0"/>
                <a:ea typeface="Arial" panose="020B0604020202020204" pitchFamily="34" charset="0"/>
              </a:rPr>
              <a:t>6,</a:t>
            </a:r>
            <a:r>
              <a:rPr lang="en-US" sz="1300" b="1" spc="-55" dirty="0">
                <a:effectLst/>
                <a:latin typeface="Arial" panose="020B0604020202020204" pitchFamily="34" charset="0"/>
                <a:ea typeface="Arial" panose="020B0604020202020204" pitchFamily="34" charset="0"/>
              </a:rPr>
              <a:t> </a:t>
            </a:r>
            <a:r>
              <a:rPr lang="en-US" sz="1300" b="1" dirty="0">
                <a:effectLst/>
                <a:latin typeface="Arial" panose="020B0604020202020204" pitchFamily="34" charset="0"/>
                <a:ea typeface="Arial" panose="020B0604020202020204" pitchFamily="34" charset="0"/>
              </a:rPr>
              <a:t>and</a:t>
            </a:r>
            <a:r>
              <a:rPr lang="en-US" sz="1300" b="1" spc="-50" dirty="0">
                <a:effectLst/>
                <a:latin typeface="Arial" panose="020B0604020202020204" pitchFamily="34" charset="0"/>
                <a:ea typeface="Arial" panose="020B0604020202020204" pitchFamily="34" charset="0"/>
              </a:rPr>
              <a:t> 			</a:t>
            </a:r>
            <a:r>
              <a:rPr lang="en-US" sz="1300" b="1" dirty="0">
                <a:effectLst/>
                <a:latin typeface="Arial" panose="020B0604020202020204" pitchFamily="34" charset="0"/>
                <a:ea typeface="Arial" panose="020B0604020202020204" pitchFamily="34" charset="0"/>
              </a:rPr>
              <a:t>reduces,</a:t>
            </a:r>
            <a:r>
              <a:rPr lang="en-US" sz="1300" b="1" spc="-50" dirty="0">
                <a:effectLst/>
                <a:latin typeface="Arial" panose="020B0604020202020204" pitchFamily="34" charset="0"/>
                <a:ea typeface="Arial" panose="020B0604020202020204" pitchFamily="34" charset="0"/>
              </a:rPr>
              <a:t> </a:t>
            </a:r>
            <a:r>
              <a:rPr lang="en-US" sz="1300" b="1" dirty="0">
                <a:effectLst/>
                <a:latin typeface="Arial" panose="020B0604020202020204" pitchFamily="34" charset="0"/>
                <a:ea typeface="Arial" panose="020B0604020202020204" pitchFamily="34" charset="0"/>
              </a:rPr>
              <a:t>as</a:t>
            </a:r>
            <a:r>
              <a:rPr lang="en-US" sz="1300" b="1" spc="-55" dirty="0">
                <a:effectLst/>
                <a:latin typeface="Arial" panose="020B0604020202020204" pitchFamily="34" charset="0"/>
                <a:ea typeface="Arial" panose="020B0604020202020204" pitchFamily="34" charset="0"/>
              </a:rPr>
              <a:t> </a:t>
            </a:r>
            <a:r>
              <a:rPr lang="en-US" sz="1300" b="1" dirty="0">
                <a:effectLst/>
                <a:latin typeface="Arial" panose="020B0604020202020204" pitchFamily="34" charset="0"/>
                <a:ea typeface="Arial" panose="020B0604020202020204" pitchFamily="34" charset="0"/>
              </a:rPr>
              <a:t>far</a:t>
            </a:r>
            <a:r>
              <a:rPr lang="en-US" sz="1300" b="1" spc="-55" dirty="0">
                <a:effectLst/>
                <a:latin typeface="Arial" panose="020B0604020202020204" pitchFamily="34" charset="0"/>
                <a:ea typeface="Arial" panose="020B0604020202020204" pitchFamily="34" charset="0"/>
              </a:rPr>
              <a:t> </a:t>
            </a:r>
            <a:r>
              <a:rPr lang="en-US" sz="1300" b="1" dirty="0">
                <a:effectLst/>
                <a:latin typeface="Arial" panose="020B0604020202020204" pitchFamily="34" charset="0"/>
                <a:ea typeface="Arial" panose="020B0604020202020204" pitchFamily="34" charset="0"/>
              </a:rPr>
              <a:t>as</a:t>
            </a:r>
            <a:r>
              <a:rPr lang="en-US" sz="1300" b="1" spc="-50" dirty="0">
                <a:effectLst/>
                <a:latin typeface="Arial" panose="020B0604020202020204" pitchFamily="34" charset="0"/>
                <a:ea typeface="Arial" panose="020B0604020202020204" pitchFamily="34" charset="0"/>
              </a:rPr>
              <a:t> </a:t>
            </a:r>
            <a:r>
              <a:rPr lang="en-US" sz="1300" b="1" dirty="0">
                <a:effectLst/>
                <a:latin typeface="Arial" panose="020B0604020202020204" pitchFamily="34" charset="0"/>
                <a:ea typeface="Arial" panose="020B0604020202020204" pitchFamily="34" charset="0"/>
              </a:rPr>
              <a:t>practicable,</a:t>
            </a:r>
            <a:r>
              <a:rPr lang="en-US" sz="1300" b="1" spc="-55" dirty="0">
                <a:effectLst/>
                <a:latin typeface="Arial" panose="020B0604020202020204" pitchFamily="34" charset="0"/>
                <a:ea typeface="Arial" panose="020B0604020202020204" pitchFamily="34" charset="0"/>
              </a:rPr>
              <a:t> </a:t>
            </a:r>
            <a:r>
              <a:rPr lang="en-US" sz="1300" b="1" dirty="0">
                <a:effectLst/>
                <a:latin typeface="Arial" panose="020B0604020202020204" pitchFamily="34" charset="0"/>
                <a:ea typeface="Arial" panose="020B0604020202020204" pitchFamily="34" charset="0"/>
              </a:rPr>
              <a:t>vehicle</a:t>
            </a:r>
            <a:r>
              <a:rPr lang="en-US" sz="1300" b="1" spc="-45" dirty="0">
                <a:effectLst/>
                <a:latin typeface="Arial" panose="020B0604020202020204" pitchFamily="34" charset="0"/>
                <a:ea typeface="Arial" panose="020B0604020202020204" pitchFamily="34" charset="0"/>
              </a:rPr>
              <a:t> </a:t>
            </a:r>
            <a:r>
              <a:rPr lang="en-US" sz="1300" b="1" dirty="0">
                <a:effectLst/>
                <a:latin typeface="Arial" panose="020B0604020202020204" pitchFamily="34" charset="0"/>
                <a:ea typeface="Arial" panose="020B0604020202020204" pitchFamily="34" charset="0"/>
              </a:rPr>
              <a:t>trips</a:t>
            </a:r>
            <a:r>
              <a:rPr lang="en-US" sz="1300" b="1" spc="-55" dirty="0">
                <a:effectLst/>
                <a:latin typeface="Arial" panose="020B0604020202020204" pitchFamily="34" charset="0"/>
                <a:ea typeface="Arial" panose="020B0604020202020204" pitchFamily="34" charset="0"/>
              </a:rPr>
              <a:t> </a:t>
            </a:r>
            <a:r>
              <a:rPr lang="en-US" sz="1300" b="1" dirty="0">
                <a:effectLst/>
                <a:latin typeface="Arial" panose="020B0604020202020204" pitchFamily="34" charset="0"/>
                <a:ea typeface="Arial" panose="020B0604020202020204" pitchFamily="34" charset="0"/>
              </a:rPr>
              <a:t>along</a:t>
            </a:r>
            <a:r>
              <a:rPr lang="en-US" sz="1300" b="1" spc="-50" dirty="0">
                <a:effectLst/>
                <a:latin typeface="Arial" panose="020B0604020202020204" pitchFamily="34" charset="0"/>
                <a:ea typeface="Arial" panose="020B0604020202020204" pitchFamily="34" charset="0"/>
              </a:rPr>
              <a:t> </a:t>
            </a:r>
            <a:r>
              <a:rPr lang="en-US" sz="1300" b="1" dirty="0">
                <a:effectLst/>
                <a:latin typeface="Arial" panose="020B0604020202020204" pitchFamily="34" charset="0"/>
                <a:ea typeface="Arial" panose="020B0604020202020204" pitchFamily="34" charset="0"/>
              </a:rPr>
              <a:t>State</a:t>
            </a:r>
            <a:r>
              <a:rPr lang="en-US" sz="1300" b="1" spc="-55" dirty="0">
                <a:effectLst/>
                <a:latin typeface="Arial" panose="020B0604020202020204" pitchFamily="34" charset="0"/>
                <a:ea typeface="Arial" panose="020B0604020202020204" pitchFamily="34" charset="0"/>
              </a:rPr>
              <a:t> </a:t>
            </a:r>
            <a:r>
              <a:rPr lang="en-US" sz="1300" b="1" dirty="0">
                <a:effectLst/>
                <a:latin typeface="Arial" panose="020B0604020202020204" pitchFamily="34" charset="0"/>
                <a:ea typeface="Arial" panose="020B0604020202020204" pitchFamily="34" charset="0"/>
              </a:rPr>
              <a:t>Highway</a:t>
            </a:r>
            <a:r>
              <a:rPr lang="en-US" sz="1300" b="1" spc="-65" dirty="0">
                <a:effectLst/>
                <a:latin typeface="Arial" panose="020B0604020202020204" pitchFamily="34" charset="0"/>
                <a:ea typeface="Arial" panose="020B0604020202020204" pitchFamily="34" charset="0"/>
              </a:rPr>
              <a:t> </a:t>
            </a:r>
            <a:r>
              <a:rPr lang="en-US" sz="1300" b="1" dirty="0">
                <a:effectLst/>
                <a:latin typeface="Arial" panose="020B0604020202020204" pitchFamily="34" charset="0"/>
                <a:ea typeface="Arial" panose="020B0604020202020204" pitchFamily="34" charset="0"/>
              </a:rPr>
              <a:t>6</a:t>
            </a:r>
            <a:r>
              <a:rPr lang="en-US" sz="1300" b="1" spc="-45" dirty="0">
                <a:effectLst/>
                <a:latin typeface="Arial" panose="020B0604020202020204" pitchFamily="34" charset="0"/>
                <a:ea typeface="Arial" panose="020B0604020202020204" pitchFamily="34" charset="0"/>
              </a:rPr>
              <a:t> </a:t>
            </a:r>
            <a:r>
              <a:rPr lang="en-US" sz="1300" b="1" dirty="0">
                <a:effectLst/>
                <a:latin typeface="Arial" panose="020B0604020202020204" pitchFamily="34" charset="0"/>
                <a:ea typeface="Arial" panose="020B0604020202020204" pitchFamily="34" charset="0"/>
              </a:rPr>
              <a:t>generated by the adjoining residential 				areas at Ladies Mile.</a:t>
            </a:r>
            <a:endParaRPr lang="en-NZ" sz="1300" b="1" dirty="0">
              <a:effectLst/>
              <a:latin typeface="Arial" panose="020B0604020202020204" pitchFamily="34" charset="0"/>
              <a:ea typeface="Arial" panose="020B0604020202020204" pitchFamily="34" charset="0"/>
            </a:endParaRPr>
          </a:p>
          <a:p>
            <a:pPr>
              <a:lnSpc>
                <a:spcPct val="107000"/>
              </a:lnSpc>
              <a:spcAft>
                <a:spcPts val="800"/>
              </a:spcAft>
            </a:pPr>
            <a:r>
              <a:rPr lang="en-NZ" sz="1300" kern="100" dirty="0">
                <a:effectLst/>
                <a:latin typeface="Arial" panose="020B0604020202020204" pitchFamily="34" charset="0"/>
                <a:ea typeface="Calibri" panose="020F0502020204030204" pitchFamily="34" charset="0"/>
                <a:cs typeface="Times New Roman" panose="02020603050405020304" pitchFamily="18" charset="0"/>
              </a:rPr>
              <a:t>Policies that: </a:t>
            </a:r>
            <a:endParaRPr lang="en-NZ" sz="13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300" kern="100" dirty="0">
                <a:effectLst/>
                <a:latin typeface="Arial" panose="020B0604020202020204" pitchFamily="34" charset="0"/>
                <a:ea typeface="Calibri" panose="020F0502020204030204" pitchFamily="34" charset="0"/>
                <a:cs typeface="Times New Roman" panose="02020603050405020304" pitchFamily="18" charset="0"/>
              </a:rPr>
              <a:t>Along with other provisions, provide for a range of activities within TPLM that will reduce the reasons for private vehicle trips outside of the Eastern Corridor;</a:t>
            </a:r>
            <a:endParaRPr lang="en-NZ" sz="13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300" kern="100" dirty="0">
                <a:effectLst/>
                <a:latin typeface="Arial" panose="020B0604020202020204" pitchFamily="34" charset="0"/>
                <a:ea typeface="Calibri" panose="020F0502020204030204" pitchFamily="34" charset="0"/>
                <a:cs typeface="Times New Roman" panose="02020603050405020304" pitchFamily="18" charset="0"/>
              </a:rPr>
              <a:t>Require the integration of the Eastern Corridor communities – current and future; </a:t>
            </a:r>
            <a:endParaRPr lang="en-NZ" sz="13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300" kern="100" dirty="0">
                <a:effectLst/>
                <a:latin typeface="Arial" panose="020B0604020202020204" pitchFamily="34" charset="0"/>
                <a:ea typeface="Calibri" panose="020F0502020204030204" pitchFamily="34" charset="0"/>
                <a:cs typeface="Times New Roman" panose="02020603050405020304" pitchFamily="18" charset="0"/>
              </a:rPr>
              <a:t>Provide for efficient and effective public transport through: </a:t>
            </a:r>
            <a:endParaRPr lang="en-NZ" sz="13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SzPts val="800"/>
              <a:buFont typeface="Courier New" panose="02070309020205020404" pitchFamily="49" charset="0"/>
              <a:buChar char="o"/>
            </a:pPr>
            <a:r>
              <a:rPr lang="en-NZ" sz="1300" kern="100" dirty="0">
                <a:effectLst/>
                <a:latin typeface="Arial" panose="020B0604020202020204" pitchFamily="34" charset="0"/>
                <a:ea typeface="Calibri" panose="020F0502020204030204" pitchFamily="34" charset="0"/>
                <a:cs typeface="Times New Roman" panose="02020603050405020304" pitchFamily="18" charset="0"/>
              </a:rPr>
              <a:t>Higher densities</a:t>
            </a:r>
            <a:endParaRPr lang="en-NZ" sz="13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SzPts val="800"/>
              <a:buFont typeface="Courier New" panose="02070309020205020404" pitchFamily="49" charset="0"/>
              <a:buChar char="o"/>
            </a:pPr>
            <a:r>
              <a:rPr lang="en-NZ" sz="1300" kern="100" dirty="0">
                <a:effectLst/>
                <a:latin typeface="Arial" panose="020B0604020202020204" pitchFamily="34" charset="0"/>
                <a:ea typeface="Calibri" panose="020F0502020204030204" pitchFamily="34" charset="0"/>
                <a:cs typeface="Times New Roman" panose="02020603050405020304" pitchFamily="18" charset="0"/>
              </a:rPr>
              <a:t>Road configuration </a:t>
            </a:r>
            <a:endParaRPr lang="en-NZ" sz="13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SzPts val="800"/>
              <a:buFont typeface="Courier New" panose="02070309020205020404" pitchFamily="49" charset="0"/>
              <a:buChar char="o"/>
            </a:pPr>
            <a:r>
              <a:rPr lang="en-NZ" sz="1300" kern="100" dirty="0">
                <a:effectLst/>
                <a:latin typeface="Arial" panose="020B0604020202020204" pitchFamily="34" charset="0"/>
                <a:ea typeface="Calibri" panose="020F0502020204030204" pitchFamily="34" charset="0"/>
                <a:cs typeface="Times New Roman" panose="02020603050405020304" pitchFamily="18" charset="0"/>
              </a:rPr>
              <a:t>Minimising parking</a:t>
            </a:r>
            <a:endParaRPr lang="en-NZ" sz="13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300" i="1" kern="100" dirty="0">
                <a:effectLst/>
                <a:latin typeface="Arial" panose="020B0604020202020204" pitchFamily="34" charset="0"/>
                <a:ea typeface="Calibri" panose="020F0502020204030204" pitchFamily="34" charset="0"/>
                <a:cs typeface="Times New Roman" panose="02020603050405020304" pitchFamily="18" charset="0"/>
              </a:rPr>
              <a:t>Requiring</a:t>
            </a:r>
            <a:r>
              <a:rPr lang="en-NZ" sz="1300" kern="100" dirty="0">
                <a:effectLst/>
                <a:latin typeface="Arial" panose="020B0604020202020204" pitchFamily="34" charset="0"/>
                <a:ea typeface="Calibri" panose="020F0502020204030204" pitchFamily="34" charset="0"/>
                <a:cs typeface="Times New Roman" panose="02020603050405020304" pitchFamily="18" charset="0"/>
              </a:rPr>
              <a:t> transport infrastructural works prior to development</a:t>
            </a:r>
            <a:endParaRPr lang="en-NZ" sz="13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300" kern="100" dirty="0">
                <a:effectLst/>
                <a:latin typeface="Arial" panose="020B0604020202020204" pitchFamily="34" charset="0"/>
                <a:ea typeface="Calibri" panose="020F0502020204030204" pitchFamily="34" charset="0"/>
                <a:cs typeface="Times New Roman" panose="02020603050405020304" pitchFamily="18" charset="0"/>
              </a:rPr>
              <a:t>Providing for and encouraging active travel;</a:t>
            </a:r>
            <a:endParaRPr lang="en-NZ" sz="13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300" kern="100" dirty="0">
                <a:effectLst/>
                <a:latin typeface="Arial" panose="020B0604020202020204" pitchFamily="34" charset="0"/>
                <a:ea typeface="Calibri" panose="020F0502020204030204" pitchFamily="34" charset="0"/>
                <a:cs typeface="Times New Roman" panose="02020603050405020304" pitchFamily="18" charset="0"/>
              </a:rPr>
              <a:t>Requiring Workplace and School Travel Plans.  </a:t>
            </a:r>
            <a:endParaRPr lang="en-NZ" sz="13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55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3A6806-F015-FA88-2EB7-0CCF3C58B393}"/>
              </a:ext>
            </a:extLst>
          </p:cNvPr>
          <p:cNvSpPr>
            <a:spLocks noGrp="1"/>
          </p:cNvSpPr>
          <p:nvPr>
            <p:ph type="title"/>
          </p:nvPr>
        </p:nvSpPr>
        <p:spPr>
          <a:xfrm>
            <a:off x="838200" y="134389"/>
            <a:ext cx="10515600" cy="1325563"/>
          </a:xfrm>
        </p:spPr>
        <p:txBody>
          <a:bodyPr/>
          <a:lstStyle/>
          <a:p>
            <a:r>
              <a:rPr lang="en-US" dirty="0">
                <a:latin typeface="Arial" panose="020B0604020202020204" pitchFamily="34" charset="0"/>
                <a:cs typeface="Arial" panose="020B0604020202020204" pitchFamily="34" charset="0"/>
              </a:rPr>
              <a:t>TPLM Variation</a:t>
            </a:r>
            <a:endParaRPr lang="en-NZ"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EC6B675D-60CA-16CC-3E1B-DA8BB31CA29A}"/>
              </a:ext>
            </a:extLst>
          </p:cNvPr>
          <p:cNvSpPr>
            <a:spLocks noGrp="1"/>
          </p:cNvSpPr>
          <p:nvPr>
            <p:ph idx="1"/>
          </p:nvPr>
        </p:nvSpPr>
        <p:spPr>
          <a:xfrm>
            <a:off x="838200" y="1791441"/>
            <a:ext cx="1896454" cy="430466"/>
          </a:xfrm>
        </p:spPr>
        <p:txBody>
          <a:bodyPr>
            <a:noAutofit/>
          </a:bodyPr>
          <a:lstStyle/>
          <a:p>
            <a:pPr marL="0" indent="0" algn="just">
              <a:buNone/>
            </a:pPr>
            <a:r>
              <a:rPr lang="en-US" dirty="0">
                <a:latin typeface="Arial" panose="020B0604020202020204" pitchFamily="34" charset="0"/>
                <a:cs typeface="Arial" panose="020B0604020202020204" pitchFamily="34" charset="0"/>
              </a:rPr>
              <a:t>Traffic</a:t>
            </a:r>
          </a:p>
        </p:txBody>
      </p:sp>
      <p:sp>
        <p:nvSpPr>
          <p:cNvPr id="6" name="Content Placeholder 2">
            <a:extLst>
              <a:ext uri="{FF2B5EF4-FFF2-40B4-BE49-F238E27FC236}">
                <a16:creationId xmlns:a16="http://schemas.microsoft.com/office/drawing/2014/main" id="{59986969-64A2-C95E-9E89-FAD1D032410A}"/>
              </a:ext>
            </a:extLst>
          </p:cNvPr>
          <p:cNvSpPr txBox="1">
            <a:spLocks/>
          </p:cNvSpPr>
          <p:nvPr/>
        </p:nvSpPr>
        <p:spPr>
          <a:xfrm>
            <a:off x="838200" y="1227627"/>
            <a:ext cx="7229030" cy="660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70C0"/>
                </a:solidFill>
                <a:latin typeface="Arial" panose="020B0604020202020204" pitchFamily="34" charset="0"/>
                <a:cs typeface="Arial" panose="020B0604020202020204" pitchFamily="34" charset="0"/>
              </a:rPr>
              <a:t>Key issue 4 </a:t>
            </a:r>
            <a:r>
              <a:rPr lang="en-US" sz="2000" dirty="0">
                <a:solidFill>
                  <a:srgbClr val="0070C0"/>
                </a:solidFill>
                <a:latin typeface="Arial" panose="020B0604020202020204" pitchFamily="34" charset="0"/>
                <a:cs typeface="Arial" panose="020B0604020202020204" pitchFamily="34" charset="0"/>
              </a:rPr>
              <a:t>(continued)</a:t>
            </a:r>
            <a:endParaRPr lang="en-NZ" sz="2600" dirty="0">
              <a:solidFill>
                <a:srgbClr val="0070C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04A2F23-0E9A-E832-8D41-55D10A364447}"/>
              </a:ext>
            </a:extLst>
          </p:cNvPr>
          <p:cNvSpPr txBox="1"/>
          <p:nvPr/>
        </p:nvSpPr>
        <p:spPr>
          <a:xfrm>
            <a:off x="838200" y="2365387"/>
            <a:ext cx="10515600" cy="3138551"/>
          </a:xfrm>
          <a:prstGeom prst="rect">
            <a:avLst/>
          </a:prstGeom>
          <a:noFill/>
        </p:spPr>
        <p:txBody>
          <a:bodyPr wrap="square" rtlCol="0">
            <a:spAutoFit/>
          </a:bodyPr>
          <a:lstStyle/>
          <a:p>
            <a:pPr>
              <a:lnSpc>
                <a:spcPct val="107000"/>
              </a:lnSpc>
              <a:spcAft>
                <a:spcPts val="800"/>
              </a:spcAft>
            </a:pPr>
            <a:r>
              <a:rPr lang="en-NZ" sz="1600" b="1" i="1" kern="1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Methods:</a:t>
            </a:r>
            <a:endParaRPr lang="en-NZ"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600" kern="100" dirty="0">
                <a:effectLst/>
                <a:latin typeface="Arial" panose="020B0604020202020204" pitchFamily="34" charset="0"/>
                <a:ea typeface="Calibri" panose="020F0502020204030204" pitchFamily="34" charset="0"/>
                <a:cs typeface="Times New Roman" panose="02020603050405020304" pitchFamily="18" charset="0"/>
              </a:rPr>
              <a:t>Zoning and location of activities – commercial nodes, higher and medium density areas, open space and recreation; </a:t>
            </a:r>
            <a:endParaRPr lang="en-NZ"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600" kern="100" dirty="0">
                <a:effectLst/>
                <a:latin typeface="Arial" panose="020B0604020202020204" pitchFamily="34" charset="0"/>
                <a:ea typeface="Calibri" panose="020F0502020204030204" pitchFamily="34" charset="0"/>
                <a:cs typeface="Times New Roman" panose="02020603050405020304" pitchFamily="18" charset="0"/>
              </a:rPr>
              <a:t>Structure Plan requirements – roading, active travel links, cross-sections, north </a:t>
            </a:r>
            <a:r>
              <a:rPr lang="en-NZ" sz="1600" b="1" kern="100" dirty="0">
                <a:effectLst/>
                <a:latin typeface="Arial" panose="020B0604020202020204" pitchFamily="34" charset="0"/>
                <a:ea typeface="Calibri" panose="020F0502020204030204" pitchFamily="34" charset="0"/>
                <a:cs typeface="Times New Roman" panose="02020603050405020304" pitchFamily="18" charset="0"/>
              </a:rPr>
              <a:t>↔</a:t>
            </a:r>
            <a:r>
              <a:rPr lang="en-NZ" sz="1600" kern="100" dirty="0">
                <a:effectLst/>
                <a:latin typeface="Arial" panose="020B0604020202020204" pitchFamily="34" charset="0"/>
                <a:ea typeface="Calibri" panose="020F0502020204030204" pitchFamily="34" charset="0"/>
                <a:cs typeface="Times New Roman" panose="02020603050405020304" pitchFamily="18" charset="0"/>
              </a:rPr>
              <a:t> south integration; </a:t>
            </a:r>
            <a:endParaRPr lang="en-NZ"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600" kern="100" dirty="0">
                <a:effectLst/>
                <a:latin typeface="Arial" panose="020B0604020202020204" pitchFamily="34" charset="0"/>
                <a:ea typeface="Calibri" panose="020F0502020204030204" pitchFamily="34" charset="0"/>
                <a:cs typeface="Times New Roman" panose="02020603050405020304" pitchFamily="18" charset="0"/>
              </a:rPr>
              <a:t>Rules that require transport infrastructure works prior to development (breach status = non-complying);</a:t>
            </a:r>
            <a:endParaRPr lang="en-NZ"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600" kern="100" dirty="0">
                <a:effectLst/>
                <a:latin typeface="Arial" panose="020B0604020202020204" pitchFamily="34" charset="0"/>
                <a:ea typeface="Calibri" panose="020F0502020204030204" pitchFamily="34" charset="0"/>
                <a:cs typeface="Times New Roman" panose="02020603050405020304" pitchFamily="18" charset="0"/>
              </a:rPr>
              <a:t>Rules that require minimum densities of residential development; </a:t>
            </a:r>
            <a:endParaRPr lang="en-NZ"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600" kern="100" dirty="0">
                <a:effectLst/>
                <a:latin typeface="Arial" panose="020B0604020202020204" pitchFamily="34" charset="0"/>
                <a:ea typeface="Calibri" panose="020F0502020204030204" pitchFamily="34" charset="0"/>
                <a:cs typeface="Times New Roman" panose="02020603050405020304" pitchFamily="18" charset="0"/>
              </a:rPr>
              <a:t>Rules that require active travel end of trip facilities;  </a:t>
            </a:r>
            <a:endParaRPr lang="en-NZ"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600" kern="100" dirty="0">
                <a:effectLst/>
                <a:latin typeface="Arial" panose="020B0604020202020204" pitchFamily="34" charset="0"/>
                <a:ea typeface="Calibri" panose="020F0502020204030204" pitchFamily="34" charset="0"/>
                <a:cs typeface="Times New Roman" panose="02020603050405020304" pitchFamily="18" charset="0"/>
              </a:rPr>
              <a:t>Rules that require assessment of travel management plans.   </a:t>
            </a:r>
            <a:endParaRPr lang="en-NZ"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NZ"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235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A29E-A1D5-5CA7-DE22-049714E3082F}"/>
              </a:ext>
            </a:extLst>
          </p:cNvPr>
          <p:cNvSpPr>
            <a:spLocks noGrp="1"/>
          </p:cNvSpPr>
          <p:nvPr>
            <p:ph type="title"/>
          </p:nvPr>
        </p:nvSpPr>
        <p:spPr>
          <a:xfrm>
            <a:off x="838200" y="134389"/>
            <a:ext cx="10515600" cy="1325563"/>
          </a:xfrm>
        </p:spPr>
        <p:txBody>
          <a:bodyPr/>
          <a:lstStyle/>
          <a:p>
            <a:r>
              <a:rPr lang="en-US" dirty="0">
                <a:latin typeface="Arial" panose="020B0604020202020204" pitchFamily="34" charset="0"/>
                <a:cs typeface="Arial" panose="020B0604020202020204" pitchFamily="34" charset="0"/>
              </a:rPr>
              <a:t>TPLM Variation</a:t>
            </a:r>
            <a:endParaRPr lang="en-NZ"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1CD244C0-8581-1676-8144-BC1AC57A74A1}"/>
              </a:ext>
            </a:extLst>
          </p:cNvPr>
          <p:cNvSpPr>
            <a:spLocks noGrp="1"/>
          </p:cNvSpPr>
          <p:nvPr>
            <p:ph idx="1"/>
          </p:nvPr>
        </p:nvSpPr>
        <p:spPr>
          <a:xfrm>
            <a:off x="838200" y="1791441"/>
            <a:ext cx="10515600" cy="439012"/>
          </a:xfrm>
        </p:spPr>
        <p:txBody>
          <a:bodyPr>
            <a:noAutofit/>
          </a:bodyPr>
          <a:lstStyle/>
          <a:p>
            <a:pPr marL="0" indent="0" algn="just">
              <a:buNone/>
            </a:pPr>
            <a:r>
              <a:rPr lang="en-US" dirty="0">
                <a:latin typeface="Arial" panose="020B0604020202020204" pitchFamily="34" charset="0"/>
                <a:cs typeface="Arial" panose="020B0604020202020204" pitchFamily="34" charset="0"/>
              </a:rPr>
              <a:t>Stormwater and ecology </a:t>
            </a:r>
          </a:p>
          <a:p>
            <a:pPr marL="0" indent="0" algn="just">
              <a:buNone/>
            </a:pPr>
            <a:endParaRPr lang="en-US" dirty="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41386E16-BF37-C0FE-B171-3E6B8D0F0969}"/>
              </a:ext>
            </a:extLst>
          </p:cNvPr>
          <p:cNvSpPr txBox="1">
            <a:spLocks/>
          </p:cNvSpPr>
          <p:nvPr/>
        </p:nvSpPr>
        <p:spPr>
          <a:xfrm>
            <a:off x="838200" y="1227627"/>
            <a:ext cx="7229030" cy="660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70C0"/>
                </a:solidFill>
                <a:latin typeface="Arial" panose="020B0604020202020204" pitchFamily="34" charset="0"/>
                <a:cs typeface="Arial" panose="020B0604020202020204" pitchFamily="34" charset="0"/>
              </a:rPr>
              <a:t>Key issue 5</a:t>
            </a:r>
            <a:endParaRPr lang="en-NZ" dirty="0">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1607CCC-A2EE-83AA-9919-262D310E1396}"/>
              </a:ext>
            </a:extLst>
          </p:cNvPr>
          <p:cNvSpPr txBox="1"/>
          <p:nvPr/>
        </p:nvSpPr>
        <p:spPr>
          <a:xfrm>
            <a:off x="838200" y="2408116"/>
            <a:ext cx="10515600" cy="4210255"/>
          </a:xfrm>
          <a:prstGeom prst="rect">
            <a:avLst/>
          </a:prstGeom>
          <a:noFill/>
        </p:spPr>
        <p:txBody>
          <a:bodyPr wrap="square" rtlCol="0">
            <a:spAutoFit/>
          </a:bodyPr>
          <a:lstStyle/>
          <a:p>
            <a:pPr>
              <a:lnSpc>
                <a:spcPct val="107000"/>
              </a:lnSpc>
              <a:spcAft>
                <a:spcPts val="800"/>
              </a:spcAft>
            </a:pPr>
            <a:r>
              <a:rPr lang="en-US" sz="1500" b="1" i="1" kern="1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Objective / policy framework:  </a:t>
            </a:r>
            <a:endParaRPr lang="en-NZ" sz="1500" kern="100" dirty="0">
              <a:effectLst/>
              <a:latin typeface="Calibri" panose="020F0502020204030204" pitchFamily="34" charset="0"/>
              <a:ea typeface="Calibri" panose="020F0502020204030204" pitchFamily="34" charset="0"/>
              <a:cs typeface="Times New Roman" panose="02020603050405020304" pitchFamily="18" charset="0"/>
            </a:endParaRPr>
          </a:p>
          <a:p>
            <a:pPr marL="787400" marR="100330" indent="-685800">
              <a:lnSpc>
                <a:spcPct val="107000"/>
              </a:lnSpc>
              <a:spcAft>
                <a:spcPts val="800"/>
              </a:spcAft>
            </a:pPr>
            <a:r>
              <a:rPr lang="en-US" sz="1500" b="1" dirty="0">
                <a:effectLst/>
                <a:latin typeface="Arial" panose="020B0604020202020204" pitchFamily="34" charset="0"/>
                <a:ea typeface="Arial" panose="020B0604020202020204" pitchFamily="34" charset="0"/>
              </a:rPr>
              <a:t>Objective 27.3.24	Urban development comprising a mix of medium and high density housing, commercial 				</a:t>
            </a:r>
            <a:r>
              <a:rPr lang="en-US" sz="1500" b="1" dirty="0" err="1">
                <a:effectLst/>
                <a:latin typeface="Arial" panose="020B0604020202020204" pitchFamily="34" charset="0"/>
                <a:ea typeface="Arial" panose="020B0604020202020204" pitchFamily="34" charset="0"/>
              </a:rPr>
              <a:t>centres</a:t>
            </a:r>
            <a:r>
              <a:rPr lang="en-US" sz="1500" b="1" dirty="0">
                <a:effectLst/>
                <a:latin typeface="Arial" panose="020B0604020202020204" pitchFamily="34" charset="0"/>
                <a:ea typeface="Arial" panose="020B0604020202020204" pitchFamily="34" charset="0"/>
              </a:rPr>
              <a:t>, schools, ecological corridors and areas for stormwater management, and open 				spaces for active and informal recreation, and a network of walkways and cycleways,  … </a:t>
            </a:r>
            <a:endParaRPr lang="en-NZ" sz="1500" b="1" dirty="0">
              <a:effectLst/>
              <a:latin typeface="Arial" panose="020B0604020202020204" pitchFamily="34" charset="0"/>
              <a:ea typeface="Arial" panose="020B0604020202020204" pitchFamily="34" charset="0"/>
            </a:endParaRPr>
          </a:p>
          <a:p>
            <a:pPr marL="787400" marR="100330" indent="-685800">
              <a:lnSpc>
                <a:spcPct val="107000"/>
              </a:lnSpc>
              <a:spcAft>
                <a:spcPts val="800"/>
              </a:spcAft>
            </a:pPr>
            <a:r>
              <a:rPr lang="en-US" sz="1500" b="1" dirty="0">
                <a:effectLst/>
                <a:latin typeface="Arial" panose="020B0604020202020204" pitchFamily="34" charset="0"/>
                <a:ea typeface="Arial" panose="020B0604020202020204" pitchFamily="34" charset="0"/>
              </a:rPr>
              <a:t>Objective 49.2.8	Development that supports resilience to, and mitigation of, the current and future effects of 			climate </a:t>
            </a:r>
            <a:r>
              <a:rPr lang="en-US" sz="1500" b="1" spc="-10" dirty="0">
                <a:effectLst/>
                <a:latin typeface="Arial" panose="020B0604020202020204" pitchFamily="34" charset="0"/>
                <a:ea typeface="Arial" panose="020B0604020202020204" pitchFamily="34" charset="0"/>
              </a:rPr>
              <a:t>change and contributes to an integrated approach to stormwater management. </a:t>
            </a:r>
            <a:endParaRPr lang="en-NZ" sz="1500" b="1" dirty="0">
              <a:effectLst/>
              <a:latin typeface="Arial" panose="020B0604020202020204" pitchFamily="34" charset="0"/>
              <a:ea typeface="Arial" panose="020B0604020202020204" pitchFamily="34" charset="0"/>
            </a:endParaRPr>
          </a:p>
          <a:p>
            <a:pPr>
              <a:lnSpc>
                <a:spcPct val="107000"/>
              </a:lnSpc>
              <a:spcAft>
                <a:spcPts val="800"/>
              </a:spcAft>
            </a:pPr>
            <a:r>
              <a:rPr lang="en-NZ" sz="1500" kern="100" dirty="0">
                <a:effectLst/>
                <a:latin typeface="Arial" panose="020B0604020202020204" pitchFamily="34" charset="0"/>
                <a:ea typeface="Calibri" panose="020F0502020204030204" pitchFamily="34" charset="0"/>
                <a:cs typeface="Times New Roman" panose="02020603050405020304" pitchFamily="18" charset="0"/>
              </a:rPr>
              <a:t>Policies that: </a:t>
            </a:r>
            <a:endParaRPr lang="en-NZ" sz="1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500" kern="100" dirty="0">
                <a:effectLst/>
                <a:latin typeface="Arial" panose="020B0604020202020204" pitchFamily="34" charset="0"/>
                <a:ea typeface="Calibri" panose="020F0502020204030204" pitchFamily="34" charset="0"/>
                <a:cs typeface="Times New Roman" panose="02020603050405020304" pitchFamily="18" charset="0"/>
              </a:rPr>
              <a:t>Require a</a:t>
            </a:r>
            <a:r>
              <a:rPr lang="en-NZ" sz="1500" kern="100" spc="-10" dirty="0">
                <a:effectLst/>
                <a:latin typeface="Arial" panose="020B0604020202020204" pitchFamily="34" charset="0"/>
                <a:ea typeface="Calibri" panose="020F0502020204030204" pitchFamily="34" charset="0"/>
                <a:cs typeface="Times New Roman" panose="02020603050405020304" pitchFamily="18" charset="0"/>
              </a:rPr>
              <a:t> </a:t>
            </a:r>
            <a:r>
              <a:rPr lang="en-NZ" sz="1500" kern="100" dirty="0">
                <a:effectLst/>
                <a:latin typeface="Arial" panose="020B0604020202020204" pitchFamily="34" charset="0"/>
                <a:ea typeface="Calibri" panose="020F0502020204030204" pitchFamily="34" charset="0"/>
                <a:cs typeface="Times New Roman" panose="02020603050405020304" pitchFamily="18" charset="0"/>
              </a:rPr>
              <a:t>range</a:t>
            </a:r>
            <a:r>
              <a:rPr lang="en-NZ" sz="1500" kern="100" spc="-20" dirty="0">
                <a:effectLst/>
                <a:latin typeface="Arial" panose="020B0604020202020204" pitchFamily="34" charset="0"/>
                <a:ea typeface="Calibri" panose="020F0502020204030204" pitchFamily="34" charset="0"/>
                <a:cs typeface="Times New Roman" panose="02020603050405020304" pitchFamily="18" charset="0"/>
              </a:rPr>
              <a:t> </a:t>
            </a:r>
            <a:r>
              <a:rPr lang="en-NZ" sz="1500" kern="100" dirty="0">
                <a:effectLst/>
                <a:latin typeface="Arial" panose="020B0604020202020204" pitchFamily="34" charset="0"/>
                <a:ea typeface="Calibri" panose="020F0502020204030204" pitchFamily="34" charset="0"/>
                <a:cs typeface="Times New Roman" panose="02020603050405020304" pitchFamily="18" charset="0"/>
              </a:rPr>
              <a:t>of</a:t>
            </a:r>
            <a:r>
              <a:rPr lang="en-NZ" sz="1500" kern="100" spc="-5" dirty="0">
                <a:effectLst/>
                <a:latin typeface="Arial" panose="020B0604020202020204" pitchFamily="34" charset="0"/>
                <a:ea typeface="Calibri" panose="020F0502020204030204" pitchFamily="34" charset="0"/>
                <a:cs typeface="Times New Roman" panose="02020603050405020304" pitchFamily="18" charset="0"/>
              </a:rPr>
              <a:t> </a:t>
            </a:r>
            <a:r>
              <a:rPr lang="en-NZ" sz="1500" kern="100" dirty="0">
                <a:effectLst/>
                <a:latin typeface="Arial" panose="020B0604020202020204" pitchFamily="34" charset="0"/>
                <a:ea typeface="Calibri" panose="020F0502020204030204" pitchFamily="34" charset="0"/>
                <a:cs typeface="Times New Roman" panose="02020603050405020304" pitchFamily="18" charset="0"/>
              </a:rPr>
              <a:t>open</a:t>
            </a:r>
            <a:r>
              <a:rPr lang="en-NZ" sz="1500" kern="100" spc="-20" dirty="0">
                <a:effectLst/>
                <a:latin typeface="Arial" panose="020B0604020202020204" pitchFamily="34" charset="0"/>
                <a:ea typeface="Calibri" panose="020F0502020204030204" pitchFamily="34" charset="0"/>
                <a:cs typeface="Times New Roman" panose="02020603050405020304" pitchFamily="18" charset="0"/>
              </a:rPr>
              <a:t> </a:t>
            </a:r>
            <a:r>
              <a:rPr lang="en-NZ" sz="1500" kern="100" dirty="0">
                <a:effectLst/>
                <a:latin typeface="Arial" panose="020B0604020202020204" pitchFamily="34" charset="0"/>
                <a:ea typeface="Calibri" panose="020F0502020204030204" pitchFamily="34" charset="0"/>
                <a:cs typeface="Times New Roman" panose="02020603050405020304" pitchFamily="18" charset="0"/>
              </a:rPr>
              <a:t>spaces</a:t>
            </a:r>
            <a:r>
              <a:rPr lang="en-NZ" sz="1500" kern="100" spc="-5" dirty="0">
                <a:effectLst/>
                <a:latin typeface="Arial" panose="020B0604020202020204" pitchFamily="34" charset="0"/>
                <a:ea typeface="Calibri" panose="020F0502020204030204" pitchFamily="34" charset="0"/>
                <a:cs typeface="Times New Roman" panose="02020603050405020304" pitchFamily="18" charset="0"/>
              </a:rPr>
              <a:t> </a:t>
            </a:r>
            <a:r>
              <a:rPr lang="en-NZ" sz="1500" kern="100" dirty="0">
                <a:effectLst/>
                <a:latin typeface="Arial" panose="020B0604020202020204" pitchFamily="34" charset="0"/>
                <a:ea typeface="Calibri" panose="020F0502020204030204" pitchFamily="34" charset="0"/>
                <a:cs typeface="Times New Roman" panose="02020603050405020304" pitchFamily="18" charset="0"/>
              </a:rPr>
              <a:t>and</a:t>
            </a:r>
            <a:r>
              <a:rPr lang="en-NZ" sz="1500" kern="100" spc="-10" dirty="0">
                <a:effectLst/>
                <a:latin typeface="Arial" panose="020B0604020202020204" pitchFamily="34" charset="0"/>
                <a:ea typeface="Calibri" panose="020F0502020204030204" pitchFamily="34" charset="0"/>
                <a:cs typeface="Times New Roman" panose="02020603050405020304" pitchFamily="18" charset="0"/>
              </a:rPr>
              <a:t> </a:t>
            </a:r>
            <a:r>
              <a:rPr lang="en-NZ" sz="1500" kern="100" dirty="0">
                <a:effectLst/>
                <a:latin typeface="Arial" panose="020B0604020202020204" pitchFamily="34" charset="0"/>
                <a:ea typeface="Calibri" panose="020F0502020204030204" pitchFamily="34" charset="0"/>
                <a:cs typeface="Times New Roman" panose="02020603050405020304" pitchFamily="18" charset="0"/>
              </a:rPr>
              <a:t>facilities</a:t>
            </a:r>
            <a:r>
              <a:rPr lang="en-NZ" sz="1500" kern="100" spc="-10" dirty="0">
                <a:effectLst/>
                <a:latin typeface="Arial" panose="020B0604020202020204" pitchFamily="34" charset="0"/>
                <a:ea typeface="Calibri" panose="020F0502020204030204" pitchFamily="34" charset="0"/>
                <a:cs typeface="Times New Roman" panose="02020603050405020304" pitchFamily="18" charset="0"/>
              </a:rPr>
              <a:t> including </a:t>
            </a:r>
            <a:r>
              <a:rPr lang="en-NZ" sz="1500" kern="100" dirty="0">
                <a:effectLst/>
                <a:latin typeface="Arial" panose="020B0604020202020204" pitchFamily="34" charset="0"/>
                <a:ea typeface="Calibri" panose="020F0502020204030204" pitchFamily="34" charset="0"/>
                <a:cs typeface="Times New Roman" panose="02020603050405020304" pitchFamily="18" charset="0"/>
              </a:rPr>
              <a:t>areas that function as ecological corridors and stormwater management areas, as part of a wider blue-green network;</a:t>
            </a:r>
            <a:endParaRPr lang="en-NZ" sz="1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500" kern="100" dirty="0">
                <a:effectLst/>
                <a:latin typeface="Arial" panose="020B0604020202020204" pitchFamily="34" charset="0"/>
                <a:ea typeface="Calibri" panose="020F0502020204030204" pitchFamily="34" charset="0"/>
                <a:cs typeface="Times New Roman" panose="02020603050405020304" pitchFamily="18" charset="0"/>
              </a:rPr>
              <a:t>Require the design of stormwater management systems to avoid direct stormwater discharges to Lake Hayes and avoid the adverse effects of discharges to the Shotover and Kawarau Rivers, the State Highway network, groundwater resources and to neighbouring sites; </a:t>
            </a:r>
            <a:endParaRPr lang="en-NZ" sz="1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500" kern="100" dirty="0">
                <a:effectLst/>
                <a:latin typeface="Arial" panose="020B0604020202020204" pitchFamily="34" charset="0"/>
                <a:ea typeface="Calibri" panose="020F0502020204030204" pitchFamily="34" charset="0"/>
                <a:cs typeface="Times New Roman" panose="02020603050405020304" pitchFamily="18" charset="0"/>
              </a:rPr>
              <a:t>Require minimum areas of permeable surfaces for stormwater management. </a:t>
            </a:r>
            <a:endParaRPr lang="en-NZ" sz="15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NZ"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801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6F92BF-D174-BFD7-310F-2FB1A7575359}"/>
              </a:ext>
            </a:extLst>
          </p:cNvPr>
          <p:cNvSpPr>
            <a:spLocks noGrp="1"/>
          </p:cNvSpPr>
          <p:nvPr>
            <p:ph type="title"/>
          </p:nvPr>
        </p:nvSpPr>
        <p:spPr>
          <a:xfrm>
            <a:off x="838200" y="125843"/>
            <a:ext cx="10515600" cy="1325563"/>
          </a:xfrm>
        </p:spPr>
        <p:txBody>
          <a:bodyPr/>
          <a:lstStyle/>
          <a:p>
            <a:r>
              <a:rPr lang="en-US" dirty="0">
                <a:latin typeface="Arial" panose="020B0604020202020204" pitchFamily="34" charset="0"/>
                <a:cs typeface="Arial" panose="020B0604020202020204" pitchFamily="34" charset="0"/>
              </a:rPr>
              <a:t>TPLM Variation</a:t>
            </a:r>
            <a:endParaRPr lang="en-NZ"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04C0D40F-12DA-B609-FF3D-8D4F99F8ACA0}"/>
              </a:ext>
            </a:extLst>
          </p:cNvPr>
          <p:cNvSpPr>
            <a:spLocks noGrp="1"/>
          </p:cNvSpPr>
          <p:nvPr>
            <p:ph idx="1"/>
          </p:nvPr>
        </p:nvSpPr>
        <p:spPr>
          <a:xfrm>
            <a:off x="838200" y="1782895"/>
            <a:ext cx="10515600" cy="439012"/>
          </a:xfrm>
        </p:spPr>
        <p:txBody>
          <a:bodyPr>
            <a:noAutofit/>
          </a:bodyPr>
          <a:lstStyle/>
          <a:p>
            <a:pPr marL="0" indent="0" algn="just">
              <a:buNone/>
            </a:pPr>
            <a:r>
              <a:rPr lang="en-US" dirty="0">
                <a:latin typeface="Arial" panose="020B0604020202020204" pitchFamily="34" charset="0"/>
                <a:cs typeface="Arial" panose="020B0604020202020204" pitchFamily="34" charset="0"/>
              </a:rPr>
              <a:t>Stormwater and ecology </a:t>
            </a:r>
          </a:p>
          <a:p>
            <a:pPr marL="0" indent="0" algn="just">
              <a:buNone/>
            </a:pPr>
            <a:endParaRPr lang="en-US"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CC278DFD-005D-271F-3413-0BB9C2383C0C}"/>
              </a:ext>
            </a:extLst>
          </p:cNvPr>
          <p:cNvSpPr txBox="1">
            <a:spLocks/>
          </p:cNvSpPr>
          <p:nvPr/>
        </p:nvSpPr>
        <p:spPr>
          <a:xfrm>
            <a:off x="838200" y="1219081"/>
            <a:ext cx="7229030" cy="660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70C0"/>
                </a:solidFill>
                <a:latin typeface="Arial" panose="020B0604020202020204" pitchFamily="34" charset="0"/>
                <a:cs typeface="Arial" panose="020B0604020202020204" pitchFamily="34" charset="0"/>
              </a:rPr>
              <a:t>Key issue 5 </a:t>
            </a:r>
            <a:r>
              <a:rPr lang="en-US" sz="2000" dirty="0">
                <a:solidFill>
                  <a:srgbClr val="0070C0"/>
                </a:solidFill>
                <a:latin typeface="Arial" panose="020B0604020202020204" pitchFamily="34" charset="0"/>
                <a:cs typeface="Arial" panose="020B0604020202020204" pitchFamily="34" charset="0"/>
              </a:rPr>
              <a:t>(continued)</a:t>
            </a:r>
            <a:endParaRPr lang="en-NZ" dirty="0">
              <a:solidFill>
                <a:srgbClr val="0070C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5333CDC-2DE2-1C39-64DF-7D34B7C60029}"/>
              </a:ext>
            </a:extLst>
          </p:cNvPr>
          <p:cNvSpPr txBox="1"/>
          <p:nvPr/>
        </p:nvSpPr>
        <p:spPr>
          <a:xfrm>
            <a:off x="838200" y="2408117"/>
            <a:ext cx="10515600" cy="3659335"/>
          </a:xfrm>
          <a:prstGeom prst="rect">
            <a:avLst/>
          </a:prstGeom>
          <a:noFill/>
        </p:spPr>
        <p:txBody>
          <a:bodyPr wrap="square" rtlCol="0">
            <a:spAutoFit/>
          </a:bodyPr>
          <a:lstStyle/>
          <a:p>
            <a:pPr>
              <a:lnSpc>
                <a:spcPct val="107000"/>
              </a:lnSpc>
              <a:spcAft>
                <a:spcPts val="800"/>
              </a:spcAft>
            </a:pPr>
            <a:r>
              <a:rPr lang="en-NZ" sz="1500" b="1" i="1" kern="1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Methods:</a:t>
            </a:r>
            <a:endParaRPr lang="en-NZ" sz="1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500" kern="100" dirty="0">
                <a:effectLst/>
                <a:latin typeface="Arial" panose="020B0604020202020204" pitchFamily="34" charset="0"/>
                <a:ea typeface="Calibri" panose="020F0502020204030204" pitchFamily="34" charset="0"/>
                <a:cs typeface="Times New Roman" panose="02020603050405020304" pitchFamily="18" charset="0"/>
              </a:rPr>
              <a:t>Rule 27.7.28.1 – subdivision within the TPLM Zone – matters of discretion including:</a:t>
            </a:r>
            <a:endParaRPr lang="en-NZ" sz="15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60960" lvl="1" indent="-342900">
              <a:lnSpc>
                <a:spcPct val="107000"/>
              </a:lnSpc>
              <a:spcAft>
                <a:spcPts val="800"/>
              </a:spcAft>
              <a:buSzPts val="800"/>
              <a:buFont typeface="Courier New" panose="02070309020205020404" pitchFamily="49" charset="0"/>
              <a:buChar char="o"/>
            </a:pPr>
            <a:r>
              <a:rPr lang="en-US" sz="1500" dirty="0">
                <a:effectLst/>
                <a:latin typeface="Arial" panose="020B0604020202020204" pitchFamily="34" charset="0"/>
                <a:ea typeface="Arial" panose="020B0604020202020204" pitchFamily="34" charset="0"/>
              </a:rPr>
              <a:t>How the stormwater management proposed for the subdivision will be managed as part of an integrated stormwater management system for the TPLM Zone north of SH6;</a:t>
            </a:r>
            <a:endParaRPr lang="en-NZ" sz="1500" dirty="0">
              <a:effectLst/>
              <a:latin typeface="Arial" panose="020B0604020202020204" pitchFamily="34" charset="0"/>
              <a:ea typeface="Arial" panose="020B0604020202020204" pitchFamily="34" charset="0"/>
            </a:endParaRPr>
          </a:p>
          <a:p>
            <a:pPr marL="800100" marR="60960" lvl="1" indent="-342900">
              <a:lnSpc>
                <a:spcPct val="107000"/>
              </a:lnSpc>
              <a:spcAft>
                <a:spcPts val="800"/>
              </a:spcAft>
              <a:buSzPts val="800"/>
              <a:buFont typeface="Courier New" panose="02070309020205020404" pitchFamily="49" charset="0"/>
              <a:buChar char="o"/>
            </a:pPr>
            <a:r>
              <a:rPr lang="en-US" sz="1500" dirty="0">
                <a:effectLst/>
                <a:latin typeface="Arial" panose="020B0604020202020204" pitchFamily="34" charset="0"/>
                <a:ea typeface="Arial" panose="020B0604020202020204" pitchFamily="34" charset="0"/>
              </a:rPr>
              <a:t>How a fully integrated stormwater management solution for Slope Hill is to be coordinated </a:t>
            </a:r>
            <a:r>
              <a:rPr lang="fr-CA" sz="1500" dirty="0">
                <a:effectLst/>
                <a:latin typeface="Arial" panose="020B0604020202020204" pitchFamily="34" charset="0"/>
                <a:ea typeface="Arial" panose="020B0604020202020204" pitchFamily="34" charset="0"/>
              </a:rPr>
              <a:t>to ensure no adverse effects on downstream properties</a:t>
            </a:r>
            <a:r>
              <a:rPr lang="en-US" sz="1500" dirty="0">
                <a:effectLst/>
                <a:latin typeface="Arial" panose="020B0604020202020204" pitchFamily="34" charset="0"/>
                <a:ea typeface="Arial" panose="020B0604020202020204" pitchFamily="34" charset="0"/>
              </a:rPr>
              <a:t>;</a:t>
            </a:r>
            <a:endParaRPr lang="en-NZ" sz="1500" dirty="0">
              <a:effectLst/>
              <a:latin typeface="Arial" panose="020B0604020202020204" pitchFamily="34" charset="0"/>
              <a:ea typeface="Arial" panose="020B0604020202020204" pitchFamily="34" charset="0"/>
            </a:endParaRPr>
          </a:p>
          <a:p>
            <a:pPr marL="342900" lvl="0" indent="-342900">
              <a:lnSpc>
                <a:spcPct val="107000"/>
              </a:lnSpc>
              <a:spcAft>
                <a:spcPts val="800"/>
              </a:spcAft>
              <a:buSzPts val="800"/>
              <a:buFont typeface="Symbol" panose="05050102010706020507" pitchFamily="18" charset="2"/>
              <a:buChar char=""/>
            </a:pPr>
            <a:r>
              <a:rPr lang="en-NZ" sz="1500" kern="100" dirty="0">
                <a:effectLst/>
                <a:latin typeface="Arial" panose="020B0604020202020204" pitchFamily="34" charset="0"/>
                <a:ea typeface="Calibri" panose="020F0502020204030204" pitchFamily="34" charset="0"/>
                <a:cs typeface="Times New Roman" panose="02020603050405020304" pitchFamily="18" charset="0"/>
              </a:rPr>
              <a:t>An Information Requirement, at subdivision consent stage, for a</a:t>
            </a:r>
            <a:r>
              <a:rPr lang="en-NZ" sz="1500" kern="100" spc="-10" dirty="0">
                <a:effectLst/>
                <a:latin typeface="Arial" panose="020B0604020202020204" pitchFamily="34" charset="0"/>
                <a:ea typeface="Calibri" panose="020F0502020204030204" pitchFamily="34" charset="0"/>
                <a:cs typeface="Times New Roman" panose="02020603050405020304" pitchFamily="18" charset="0"/>
              </a:rPr>
              <a:t> statement and supporting plans to demonstrate how the stormwater management proposed will be managed as part of an integrated stormwater management system for the TPLM Zone north of SH6;</a:t>
            </a:r>
            <a:endParaRPr lang="en-NZ" sz="1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500" kern="100" spc="-10" dirty="0">
                <a:effectLst/>
                <a:latin typeface="Arial" panose="020B0604020202020204" pitchFamily="34" charset="0"/>
                <a:ea typeface="Calibri" panose="020F0502020204030204" pitchFamily="34" charset="0"/>
                <a:cs typeface="Times New Roman" panose="02020603050405020304" pitchFamily="18" charset="0"/>
              </a:rPr>
              <a:t>Assessment matters for subdivision design, and the integrated stormwater management system, and the inclusion of the “Guiding Principles” </a:t>
            </a:r>
            <a:r>
              <a:rPr lang="en-NZ" sz="1500" kern="100" dirty="0">
                <a:effectLst/>
                <a:latin typeface="Arial" panose="020B0604020202020204" pitchFamily="34" charset="0"/>
                <a:ea typeface="Calibri" panose="020F0502020204030204" pitchFamily="34" charset="0"/>
                <a:cs typeface="Times New Roman" panose="02020603050405020304" pitchFamily="18" charset="0"/>
              </a:rPr>
              <a:t>for stormwater management in the TPLM Zone; </a:t>
            </a:r>
            <a:endParaRPr lang="en-NZ" sz="1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500" kern="100" dirty="0">
                <a:effectLst/>
                <a:latin typeface="Arial" panose="020B0604020202020204" pitchFamily="34" charset="0"/>
                <a:ea typeface="Calibri" panose="020F0502020204030204" pitchFamily="34" charset="0"/>
                <a:cs typeface="Times New Roman" panose="02020603050405020304" pitchFamily="18" charset="0"/>
              </a:rPr>
              <a:t>Assessment of how the proposal protects, maintains or enhances indigenous biodiversity.  </a:t>
            </a:r>
            <a:endParaRPr lang="en-NZ" sz="15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241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FC4BA-B7EB-554F-4BDD-26A34FBEA258}"/>
              </a:ext>
            </a:extLst>
          </p:cNvPr>
          <p:cNvSpPr>
            <a:spLocks noGrp="1"/>
          </p:cNvSpPr>
          <p:nvPr>
            <p:ph type="title"/>
          </p:nvPr>
        </p:nvSpPr>
        <p:spPr>
          <a:xfrm>
            <a:off x="838200" y="106892"/>
            <a:ext cx="10515600" cy="1325563"/>
          </a:xfrm>
        </p:spPr>
        <p:txBody>
          <a:bodyPr/>
          <a:lstStyle/>
          <a:p>
            <a:r>
              <a:rPr lang="en-US" dirty="0">
                <a:latin typeface="Arial" panose="020B0604020202020204" pitchFamily="34" charset="0"/>
                <a:cs typeface="Arial" panose="020B0604020202020204" pitchFamily="34" charset="0"/>
              </a:rPr>
              <a:t>Location</a:t>
            </a:r>
            <a:endParaRPr lang="en-NZ"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475D875-D9C4-A8A1-B95A-46FE15A95E3C}"/>
              </a:ext>
            </a:extLst>
          </p:cNvPr>
          <p:cNvPicPr>
            <a:picLocks noChangeAspect="1"/>
          </p:cNvPicPr>
          <p:nvPr/>
        </p:nvPicPr>
        <p:blipFill>
          <a:blip r:embed="rId2"/>
          <a:stretch>
            <a:fillRect/>
          </a:stretch>
        </p:blipFill>
        <p:spPr>
          <a:xfrm>
            <a:off x="954045" y="1432455"/>
            <a:ext cx="7856903" cy="4964693"/>
          </a:xfrm>
          <a:prstGeom prst="rect">
            <a:avLst/>
          </a:prstGeom>
          <a:ln>
            <a:solidFill>
              <a:schemeClr val="tx1"/>
            </a:solidFill>
          </a:ln>
        </p:spPr>
      </p:pic>
    </p:spTree>
    <p:extLst>
      <p:ext uri="{BB962C8B-B14F-4D97-AF65-F5344CB8AC3E}">
        <p14:creationId xmlns:p14="http://schemas.microsoft.com/office/powerpoint/2010/main" val="303071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A29E-A1D5-5CA7-DE22-049714E3082F}"/>
              </a:ext>
            </a:extLst>
          </p:cNvPr>
          <p:cNvSpPr>
            <a:spLocks noGrp="1"/>
          </p:cNvSpPr>
          <p:nvPr>
            <p:ph type="title"/>
          </p:nvPr>
        </p:nvSpPr>
        <p:spPr>
          <a:xfrm>
            <a:off x="838200" y="108751"/>
            <a:ext cx="10515600" cy="1325563"/>
          </a:xfrm>
        </p:spPr>
        <p:txBody>
          <a:bodyPr/>
          <a:lstStyle/>
          <a:p>
            <a:r>
              <a:rPr lang="en-US" dirty="0">
                <a:latin typeface="Arial" panose="020B0604020202020204" pitchFamily="34" charset="0"/>
                <a:cs typeface="Arial" panose="020B0604020202020204" pitchFamily="34" charset="0"/>
              </a:rPr>
              <a:t>TPLM Variation</a:t>
            </a:r>
            <a:endParaRPr lang="en-NZ"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1CD244C0-8581-1676-8144-BC1AC57A74A1}"/>
              </a:ext>
            </a:extLst>
          </p:cNvPr>
          <p:cNvSpPr>
            <a:spLocks noGrp="1"/>
          </p:cNvSpPr>
          <p:nvPr>
            <p:ph idx="1"/>
          </p:nvPr>
        </p:nvSpPr>
        <p:spPr>
          <a:xfrm>
            <a:off x="838200" y="1765803"/>
            <a:ext cx="6938473" cy="490287"/>
          </a:xfrm>
        </p:spPr>
        <p:txBody>
          <a:bodyPr>
            <a:normAutofit/>
          </a:bodyPr>
          <a:lstStyle/>
          <a:p>
            <a:pPr marL="0" indent="0" algn="just">
              <a:buNone/>
            </a:pPr>
            <a:r>
              <a:rPr lang="en-US" dirty="0">
                <a:latin typeface="Arial" panose="020B0604020202020204" pitchFamily="34" charset="0"/>
                <a:cs typeface="Arial" panose="020B0604020202020204" pitchFamily="34" charset="0"/>
              </a:rPr>
              <a:t>Urban design and the built environment</a:t>
            </a:r>
          </a:p>
        </p:txBody>
      </p:sp>
      <p:sp>
        <p:nvSpPr>
          <p:cNvPr id="4" name="Content Placeholder 2">
            <a:extLst>
              <a:ext uri="{FF2B5EF4-FFF2-40B4-BE49-F238E27FC236}">
                <a16:creationId xmlns:a16="http://schemas.microsoft.com/office/drawing/2014/main" id="{41386E16-BF37-C0FE-B171-3E6B8D0F0969}"/>
              </a:ext>
            </a:extLst>
          </p:cNvPr>
          <p:cNvSpPr txBox="1">
            <a:spLocks/>
          </p:cNvSpPr>
          <p:nvPr/>
        </p:nvSpPr>
        <p:spPr>
          <a:xfrm>
            <a:off x="838200" y="1201989"/>
            <a:ext cx="7229030" cy="660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70C0"/>
                </a:solidFill>
                <a:latin typeface="Arial" panose="020B0604020202020204" pitchFamily="34" charset="0"/>
                <a:cs typeface="Arial" panose="020B0604020202020204" pitchFamily="34" charset="0"/>
              </a:rPr>
              <a:t>Key issue 6</a:t>
            </a:r>
            <a:endParaRPr lang="en-NZ" dirty="0">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472370F-CF32-2670-41C4-F8A11A87712E}"/>
              </a:ext>
            </a:extLst>
          </p:cNvPr>
          <p:cNvSpPr txBox="1"/>
          <p:nvPr/>
        </p:nvSpPr>
        <p:spPr>
          <a:xfrm>
            <a:off x="838200" y="2334133"/>
            <a:ext cx="10515600" cy="4523867"/>
          </a:xfrm>
          <a:prstGeom prst="rect">
            <a:avLst/>
          </a:prstGeom>
          <a:noFill/>
        </p:spPr>
        <p:txBody>
          <a:bodyPr wrap="square" rtlCol="0">
            <a:spAutoFit/>
          </a:bodyPr>
          <a:lstStyle/>
          <a:p>
            <a:pPr>
              <a:lnSpc>
                <a:spcPct val="107000"/>
              </a:lnSpc>
              <a:spcAft>
                <a:spcPts val="800"/>
              </a:spcAft>
            </a:pPr>
            <a:r>
              <a:rPr lang="en-US" sz="1200" b="1" i="1" kern="1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Objective / policy framework:  </a:t>
            </a:r>
            <a:endParaRPr lang="en-N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87400" marR="97155" indent="-685800">
              <a:spcAft>
                <a:spcPts val="0"/>
              </a:spcAft>
            </a:pPr>
            <a:r>
              <a:rPr lang="en-US" sz="1200" b="1" dirty="0">
                <a:effectLst/>
                <a:latin typeface="Arial" panose="020B0604020202020204" pitchFamily="34" charset="0"/>
                <a:ea typeface="Arial" panose="020B0604020202020204" pitchFamily="34" charset="0"/>
              </a:rPr>
              <a:t>Objective 49.2.7	An attractive built environment that positively responds to streets and open spaces, provides a high level of residential 			and </a:t>
            </a:r>
            <a:r>
              <a:rPr lang="en-US" sz="1200" b="1" dirty="0" err="1">
                <a:effectLst/>
                <a:latin typeface="Arial" panose="020B0604020202020204" pitchFamily="34" charset="0"/>
                <a:ea typeface="Arial" panose="020B0604020202020204" pitchFamily="34" charset="0"/>
              </a:rPr>
              <a:t>neighbourhood</a:t>
            </a:r>
            <a:r>
              <a:rPr lang="en-US" sz="1200" b="1" dirty="0">
                <a:effectLst/>
                <a:latin typeface="Arial" panose="020B0604020202020204" pitchFamily="34" charset="0"/>
                <a:ea typeface="Arial" panose="020B0604020202020204" pitchFamily="34" charset="0"/>
              </a:rPr>
              <a:t> amenity, achieves high quality urban design and ecological outcomes and incorporates indigenous 		biodiversity in design.</a:t>
            </a:r>
            <a:endParaRPr lang="en-NZ" sz="1200" b="1" dirty="0">
              <a:effectLst/>
              <a:latin typeface="Arial" panose="020B0604020202020204" pitchFamily="34" charset="0"/>
              <a:ea typeface="Arial" panose="020B0604020202020204" pitchFamily="34" charset="0"/>
            </a:endParaRPr>
          </a:p>
          <a:p>
            <a:pPr>
              <a:spcBef>
                <a:spcPts val="55"/>
              </a:spcBef>
            </a:pPr>
            <a:r>
              <a:rPr lang="en-US" sz="1200" b="1" dirty="0">
                <a:effectLst/>
                <a:latin typeface="Arial" panose="020B0604020202020204" pitchFamily="34" charset="0"/>
                <a:ea typeface="Arial" panose="020B0604020202020204" pitchFamily="34" charset="0"/>
              </a:rPr>
              <a:t> </a:t>
            </a:r>
            <a:endParaRPr lang="en-NZ" sz="1200" dirty="0">
              <a:effectLst/>
              <a:latin typeface="Arial" panose="020B0604020202020204" pitchFamily="34" charset="0"/>
              <a:ea typeface="Arial" panose="020B0604020202020204" pitchFamily="34" charset="0"/>
            </a:endParaRPr>
          </a:p>
          <a:p>
            <a:pPr>
              <a:lnSpc>
                <a:spcPct val="107000"/>
              </a:lnSpc>
              <a:spcAft>
                <a:spcPts val="800"/>
              </a:spcAft>
            </a:pPr>
            <a:r>
              <a:rPr lang="en-NZ" sz="1200" kern="100" dirty="0">
                <a:effectLst/>
                <a:latin typeface="Arial" panose="020B0604020202020204" pitchFamily="34" charset="0"/>
                <a:ea typeface="Calibri" panose="020F0502020204030204" pitchFamily="34" charset="0"/>
                <a:cs typeface="Times New Roman" panose="02020603050405020304" pitchFamily="18" charset="0"/>
              </a:rPr>
              <a:t>Bespoke objective in Chapter 27 (subdivision), along with suites of policies for subdivision and land use regarding subdivision design, site design, integration with public spaces, CPTED principles, </a:t>
            </a:r>
            <a:r>
              <a:rPr lang="en-NZ" sz="1200" kern="100" dirty="0" err="1">
                <a:effectLst/>
                <a:latin typeface="Arial" panose="020B0604020202020204" pitchFamily="34" charset="0"/>
                <a:ea typeface="Calibri" panose="020F0502020204030204" pitchFamily="34" charset="0"/>
                <a:cs typeface="Times New Roman" panose="02020603050405020304" pitchFamily="18" charset="0"/>
              </a:rPr>
              <a:t>Manawhenua</a:t>
            </a:r>
            <a:r>
              <a:rPr lang="en-NZ" sz="1200" kern="100" dirty="0">
                <a:effectLst/>
                <a:latin typeface="Arial" panose="020B0604020202020204" pitchFamily="34" charset="0"/>
                <a:ea typeface="Calibri" panose="020F0502020204030204" pitchFamily="34" charset="0"/>
                <a:cs typeface="Times New Roman" panose="02020603050405020304" pitchFamily="18" charset="0"/>
              </a:rPr>
              <a:t> values, accessibility, lighting, building design, building bulk and location, landscaping, and residential amenity values.   </a:t>
            </a:r>
            <a:endParaRPr lang="en-NZ"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200" b="1" i="1" kern="1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Methods:</a:t>
            </a:r>
            <a:endParaRPr lang="en-N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200" kern="100" dirty="0">
                <a:effectLst/>
                <a:latin typeface="Arial" panose="020B0604020202020204" pitchFamily="34" charset="0"/>
                <a:ea typeface="Calibri" panose="020F0502020204030204" pitchFamily="34" charset="0"/>
                <a:cs typeface="Times New Roman" panose="02020603050405020304" pitchFamily="18" charset="0"/>
              </a:rPr>
              <a:t>Subdivision – Chapter 27 rules: </a:t>
            </a:r>
            <a:endParaRPr lang="en-N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SzPts val="800"/>
              <a:buFont typeface="Arial" panose="020B0604020202020204" pitchFamily="34" charset="0"/>
              <a:buChar char="-"/>
            </a:pPr>
            <a:r>
              <a:rPr lang="en-NZ" sz="1200" kern="100" dirty="0">
                <a:effectLst/>
                <a:latin typeface="Arial" panose="020B0604020202020204" pitchFamily="34" charset="0"/>
                <a:ea typeface="Calibri" panose="020F0502020204030204" pitchFamily="34" charset="0"/>
                <a:cs typeface="Times New Roman" panose="02020603050405020304" pitchFamily="18" charset="0"/>
              </a:rPr>
              <a:t>TPLM Zone-specific rules (RDA consent required for subdivision in the Zone);</a:t>
            </a:r>
            <a:endParaRPr lang="en-N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SzPts val="800"/>
              <a:buFont typeface="Arial" panose="020B0604020202020204" pitchFamily="34" charset="0"/>
              <a:buChar char="-"/>
            </a:pPr>
            <a:r>
              <a:rPr lang="en-NZ" sz="1200" kern="100" dirty="0">
                <a:effectLst/>
                <a:latin typeface="Arial" panose="020B0604020202020204" pitchFamily="34" charset="0"/>
                <a:ea typeface="Calibri" panose="020F0502020204030204" pitchFamily="34" charset="0"/>
                <a:cs typeface="Times New Roman" panose="02020603050405020304" pitchFamily="18" charset="0"/>
              </a:rPr>
              <a:t>mandatory information requirements;</a:t>
            </a:r>
            <a:endParaRPr lang="en-N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SzPts val="800"/>
              <a:buFont typeface="Arial" panose="020B0604020202020204" pitchFamily="34" charset="0"/>
              <a:buChar char="-"/>
            </a:pPr>
            <a:r>
              <a:rPr lang="en-NZ" sz="1200" kern="100" dirty="0">
                <a:effectLst/>
                <a:latin typeface="Arial" panose="020B0604020202020204" pitchFamily="34" charset="0"/>
                <a:ea typeface="Calibri" panose="020F0502020204030204" pitchFamily="34" charset="0"/>
                <a:cs typeface="Times New Roman" panose="02020603050405020304" pitchFamily="18" charset="0"/>
              </a:rPr>
              <a:t>a range of bespoke matters of discretion and assessment matters (that complement the general matters in Chapter 27 for urban subdivision) for subdivision design, infrastructure, future usability (density, diversity), stormwater management;   </a:t>
            </a:r>
            <a:endParaRPr lang="en-N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200" kern="100" dirty="0">
                <a:effectLst/>
                <a:latin typeface="Arial" panose="020B0604020202020204" pitchFamily="34" charset="0"/>
                <a:ea typeface="Calibri" panose="020F0502020204030204" pitchFamily="34" charset="0"/>
                <a:cs typeface="Times New Roman" panose="02020603050405020304" pitchFamily="18" charset="0"/>
              </a:rPr>
              <a:t>Land use – Chapter 49 rules: </a:t>
            </a:r>
            <a:endParaRPr lang="en-N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SzPts val="800"/>
              <a:buFont typeface="Arial" panose="020B0604020202020204" pitchFamily="34" charset="0"/>
              <a:buChar char="-"/>
            </a:pPr>
            <a:r>
              <a:rPr lang="en-NZ" sz="1200" kern="100" dirty="0">
                <a:effectLst/>
                <a:latin typeface="Arial" panose="020B0604020202020204" pitchFamily="34" charset="0"/>
                <a:ea typeface="Calibri" panose="020F0502020204030204" pitchFamily="34" charset="0"/>
                <a:cs typeface="Times New Roman" panose="02020603050405020304" pitchFamily="18" charset="0"/>
              </a:rPr>
              <a:t>RDA consent required for all buildings of 2+ residential units and non-residential buildings </a:t>
            </a:r>
            <a:endParaRPr lang="en-N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SzPts val="800"/>
              <a:buFont typeface="Arial" panose="020B0604020202020204" pitchFamily="34" charset="0"/>
              <a:buChar char="-"/>
            </a:pPr>
            <a:r>
              <a:rPr lang="en-NZ" sz="1200" kern="100" dirty="0">
                <a:effectLst/>
                <a:latin typeface="Arial" panose="020B0604020202020204" pitchFamily="34" charset="0"/>
                <a:ea typeface="Calibri" panose="020F0502020204030204" pitchFamily="34" charset="0"/>
                <a:cs typeface="Times New Roman" panose="02020603050405020304" pitchFamily="18" charset="0"/>
              </a:rPr>
              <a:t>Matters of discretion and assessment matters for design, spatial layout, signage, lighting, relationship to the street and public spaces, landscaping; parking access and layout; housing diversity;   </a:t>
            </a:r>
            <a:endParaRPr lang="en-NZ"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62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A29E-A1D5-5CA7-DE22-049714E3082F}"/>
              </a:ext>
            </a:extLst>
          </p:cNvPr>
          <p:cNvSpPr>
            <a:spLocks noGrp="1"/>
          </p:cNvSpPr>
          <p:nvPr>
            <p:ph type="title"/>
          </p:nvPr>
        </p:nvSpPr>
        <p:spPr>
          <a:xfrm>
            <a:off x="838200" y="125842"/>
            <a:ext cx="10515600" cy="1325563"/>
          </a:xfrm>
        </p:spPr>
        <p:txBody>
          <a:bodyPr/>
          <a:lstStyle/>
          <a:p>
            <a:r>
              <a:rPr lang="en-US" dirty="0">
                <a:latin typeface="Arial" panose="020B0604020202020204" pitchFamily="34" charset="0"/>
                <a:cs typeface="Arial" panose="020B0604020202020204" pitchFamily="34" charset="0"/>
              </a:rPr>
              <a:t>TPLM Variation</a:t>
            </a:r>
            <a:endParaRPr lang="en-NZ"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1CD244C0-8581-1676-8144-BC1AC57A74A1}"/>
              </a:ext>
            </a:extLst>
          </p:cNvPr>
          <p:cNvSpPr>
            <a:spLocks noGrp="1"/>
          </p:cNvSpPr>
          <p:nvPr>
            <p:ph idx="1"/>
          </p:nvPr>
        </p:nvSpPr>
        <p:spPr>
          <a:xfrm>
            <a:off x="838200" y="1782894"/>
            <a:ext cx="8015243" cy="533016"/>
          </a:xfrm>
        </p:spPr>
        <p:txBody>
          <a:bodyPr>
            <a:normAutofit/>
          </a:bodyPr>
          <a:lstStyle/>
          <a:p>
            <a:pPr marL="0" indent="0" algn="just">
              <a:buNone/>
            </a:pPr>
            <a:r>
              <a:rPr lang="en-US" dirty="0">
                <a:latin typeface="Arial" panose="020B0604020202020204" pitchFamily="34" charset="0"/>
                <a:cs typeface="Arial" panose="020B0604020202020204" pitchFamily="34" charset="0"/>
              </a:rPr>
              <a:t>Climate change and sustainable housing</a:t>
            </a:r>
          </a:p>
        </p:txBody>
      </p:sp>
      <p:sp>
        <p:nvSpPr>
          <p:cNvPr id="4" name="Content Placeholder 2">
            <a:extLst>
              <a:ext uri="{FF2B5EF4-FFF2-40B4-BE49-F238E27FC236}">
                <a16:creationId xmlns:a16="http://schemas.microsoft.com/office/drawing/2014/main" id="{41386E16-BF37-C0FE-B171-3E6B8D0F0969}"/>
              </a:ext>
            </a:extLst>
          </p:cNvPr>
          <p:cNvSpPr txBox="1">
            <a:spLocks/>
          </p:cNvSpPr>
          <p:nvPr/>
        </p:nvSpPr>
        <p:spPr>
          <a:xfrm>
            <a:off x="838200" y="1219080"/>
            <a:ext cx="7229030" cy="660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70C0"/>
                </a:solidFill>
                <a:latin typeface="Arial" panose="020B0604020202020204" pitchFamily="34" charset="0"/>
                <a:cs typeface="Arial" panose="020B0604020202020204" pitchFamily="34" charset="0"/>
              </a:rPr>
              <a:t>Key issue 7</a:t>
            </a:r>
            <a:endParaRPr lang="en-NZ" dirty="0">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3D56DBE-A176-6D25-FFA1-A240C27434AA}"/>
              </a:ext>
            </a:extLst>
          </p:cNvPr>
          <p:cNvSpPr txBox="1"/>
          <p:nvPr/>
        </p:nvSpPr>
        <p:spPr>
          <a:xfrm>
            <a:off x="838200" y="2411045"/>
            <a:ext cx="10515600" cy="3864519"/>
          </a:xfrm>
          <a:prstGeom prst="rect">
            <a:avLst/>
          </a:prstGeom>
          <a:noFill/>
        </p:spPr>
        <p:txBody>
          <a:bodyPr wrap="square" rtlCol="0">
            <a:spAutoFit/>
          </a:bodyPr>
          <a:lstStyle/>
          <a:p>
            <a:pPr>
              <a:lnSpc>
                <a:spcPct val="107000"/>
              </a:lnSpc>
              <a:spcAft>
                <a:spcPts val="800"/>
              </a:spcAft>
            </a:pPr>
            <a:r>
              <a:rPr lang="en-US" sz="1500" b="1" i="1" kern="1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Objective / policy framework:  </a:t>
            </a:r>
            <a:endParaRPr lang="en-NZ" sz="1500" kern="100" dirty="0">
              <a:effectLst/>
              <a:latin typeface="Calibri" panose="020F0502020204030204" pitchFamily="34" charset="0"/>
              <a:ea typeface="Calibri" panose="020F0502020204030204" pitchFamily="34" charset="0"/>
              <a:cs typeface="Times New Roman" panose="02020603050405020304" pitchFamily="18" charset="0"/>
            </a:endParaRPr>
          </a:p>
          <a:p>
            <a:pPr marL="787400" marR="100330" indent="-685800">
              <a:lnSpc>
                <a:spcPct val="107000"/>
              </a:lnSpc>
              <a:spcAft>
                <a:spcPts val="800"/>
              </a:spcAft>
            </a:pPr>
            <a:r>
              <a:rPr lang="en-US" sz="1500" b="1" dirty="0">
                <a:effectLst/>
                <a:latin typeface="Arial" panose="020B0604020202020204" pitchFamily="34" charset="0"/>
                <a:ea typeface="Arial" panose="020B0604020202020204" pitchFamily="34" charset="0"/>
              </a:rPr>
              <a:t>Objective 49.2.8	Development that supports resilience to, and mitigation of, the current and future effects of 			climate </a:t>
            </a:r>
            <a:r>
              <a:rPr lang="en-US" sz="1500" b="1" spc="-10" dirty="0">
                <a:effectLst/>
                <a:latin typeface="Arial" panose="020B0604020202020204" pitchFamily="34" charset="0"/>
                <a:ea typeface="Arial" panose="020B0604020202020204" pitchFamily="34" charset="0"/>
              </a:rPr>
              <a:t>change and contributes to an integrated approach to stormwater management. </a:t>
            </a:r>
            <a:endParaRPr lang="en-NZ" sz="1500" b="1" dirty="0">
              <a:effectLst/>
              <a:latin typeface="Arial" panose="020B0604020202020204" pitchFamily="34" charset="0"/>
              <a:ea typeface="Arial" panose="020B0604020202020204" pitchFamily="34" charset="0"/>
            </a:endParaRPr>
          </a:p>
          <a:p>
            <a:pPr>
              <a:lnSpc>
                <a:spcPct val="107000"/>
              </a:lnSpc>
              <a:spcAft>
                <a:spcPts val="800"/>
              </a:spcAft>
            </a:pPr>
            <a:r>
              <a:rPr lang="en-NZ" sz="1500" kern="100" dirty="0">
                <a:effectLst/>
                <a:latin typeface="Arial" panose="020B0604020202020204" pitchFamily="34" charset="0"/>
                <a:ea typeface="Calibri" panose="020F0502020204030204" pitchFamily="34" charset="0"/>
                <a:cs typeface="Times New Roman" panose="02020603050405020304" pitchFamily="18" charset="0"/>
              </a:rPr>
              <a:t>Policies that: </a:t>
            </a:r>
            <a:endParaRPr lang="en-NZ" sz="1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500" kern="100" dirty="0">
                <a:effectLst/>
                <a:latin typeface="Arial" panose="020B0604020202020204" pitchFamily="34" charset="0"/>
                <a:ea typeface="Calibri" panose="020F0502020204030204" pitchFamily="34" charset="0"/>
                <a:cs typeface="Times New Roman" panose="02020603050405020304" pitchFamily="18" charset="0"/>
              </a:rPr>
              <a:t>Encourage site and building design that promotes sustainability including energy conservation, waste reduction and emissions reduction; </a:t>
            </a:r>
            <a:endParaRPr lang="en-NZ" sz="1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500" kern="100" dirty="0">
                <a:effectLst/>
                <a:latin typeface="Arial" panose="020B0604020202020204" pitchFamily="34" charset="0"/>
                <a:ea typeface="Calibri" panose="020F0502020204030204" pitchFamily="34" charset="0"/>
                <a:cs typeface="Times New Roman" panose="02020603050405020304" pitchFamily="18" charset="0"/>
              </a:rPr>
              <a:t>Require minimum permeable surface for stormwater management and amenity; </a:t>
            </a:r>
            <a:endParaRPr lang="en-NZ" sz="1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500" kern="100" dirty="0">
                <a:effectLst/>
                <a:latin typeface="Arial" panose="020B0604020202020204" pitchFamily="34" charset="0"/>
                <a:ea typeface="Calibri" panose="020F0502020204030204" pitchFamily="34" charset="0"/>
                <a:cs typeface="Times New Roman" panose="02020603050405020304" pitchFamily="18" charset="0"/>
              </a:rPr>
              <a:t>Incentivises greater height where development design achieves improved design for sustainability.  </a:t>
            </a:r>
            <a:endParaRPr lang="en-NZ" sz="15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500" b="1" i="1" kern="1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Methods:</a:t>
            </a:r>
            <a:endParaRPr lang="en-NZ" sz="1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500" kern="100" dirty="0">
                <a:effectLst/>
                <a:latin typeface="Arial" panose="020B0604020202020204" pitchFamily="34" charset="0"/>
                <a:ea typeface="Calibri" panose="020F0502020204030204" pitchFamily="34" charset="0"/>
                <a:cs typeface="Times New Roman" panose="02020603050405020304" pitchFamily="18" charset="0"/>
              </a:rPr>
              <a:t>Standards for permeable surfaces;</a:t>
            </a:r>
            <a:endParaRPr lang="en-NZ" sz="1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800"/>
              <a:buFont typeface="Symbol" panose="05050102010706020507" pitchFamily="18" charset="2"/>
              <a:buChar char=""/>
            </a:pPr>
            <a:r>
              <a:rPr lang="en-NZ" sz="1500" kern="100" dirty="0">
                <a:effectLst/>
                <a:latin typeface="Arial" panose="020B0604020202020204" pitchFamily="34" charset="0"/>
                <a:ea typeface="Calibri" panose="020F0502020204030204" pitchFamily="34" charset="0"/>
                <a:cs typeface="Times New Roman" panose="02020603050405020304" pitchFamily="18" charset="0"/>
              </a:rPr>
              <a:t>Matters of discretion and assessment matters that promote and encourage sustainability in design – refer 49.7.1(f) – sustainability and resilience.  </a:t>
            </a:r>
            <a:endParaRPr lang="en-NZ" sz="15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592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15BB36-3C1E-52E3-4862-0A148C2089D2}"/>
              </a:ext>
            </a:extLst>
          </p:cNvPr>
          <p:cNvSpPr>
            <a:spLocks noGrp="1"/>
          </p:cNvSpPr>
          <p:nvPr>
            <p:ph type="title"/>
          </p:nvPr>
        </p:nvSpPr>
        <p:spPr>
          <a:xfrm>
            <a:off x="838200" y="125842"/>
            <a:ext cx="10515600" cy="1325563"/>
          </a:xfrm>
        </p:spPr>
        <p:txBody>
          <a:bodyPr/>
          <a:lstStyle/>
          <a:p>
            <a:r>
              <a:rPr lang="en-US" dirty="0">
                <a:latin typeface="Arial" panose="020B0604020202020204" pitchFamily="34" charset="0"/>
                <a:cs typeface="Arial" panose="020B0604020202020204" pitchFamily="34" charset="0"/>
              </a:rPr>
              <a:t>TPLM Variation</a:t>
            </a:r>
            <a:endParaRPr lang="en-NZ"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0BAB76CC-A943-891E-6713-75BD1C9C3263}"/>
              </a:ext>
            </a:extLst>
          </p:cNvPr>
          <p:cNvSpPr txBox="1">
            <a:spLocks/>
          </p:cNvSpPr>
          <p:nvPr/>
        </p:nvSpPr>
        <p:spPr>
          <a:xfrm>
            <a:off x="838200" y="1219080"/>
            <a:ext cx="7229030" cy="660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70C0"/>
                </a:solidFill>
                <a:latin typeface="Arial" panose="020B0604020202020204" pitchFamily="34" charset="0"/>
                <a:cs typeface="Arial" panose="020B0604020202020204" pitchFamily="34" charset="0"/>
              </a:rPr>
              <a:t>Other matters</a:t>
            </a:r>
            <a:endParaRPr lang="en-NZ" dirty="0">
              <a:solidFill>
                <a:srgbClr val="0070C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8DFF79-00EA-BC4D-6668-1F7C09E423FE}"/>
              </a:ext>
            </a:extLst>
          </p:cNvPr>
          <p:cNvSpPr txBox="1"/>
          <p:nvPr/>
        </p:nvSpPr>
        <p:spPr>
          <a:xfrm>
            <a:off x="752741" y="1788978"/>
            <a:ext cx="10515600" cy="3114892"/>
          </a:xfrm>
          <a:prstGeom prst="rect">
            <a:avLst/>
          </a:prstGeom>
          <a:noFill/>
        </p:spPr>
        <p:txBody>
          <a:bodyPr wrap="square" rtlCol="0">
            <a:spAutoFit/>
          </a:bodyPr>
          <a:lstStyle/>
          <a:p>
            <a:pPr marL="285750" indent="-285750">
              <a:lnSpc>
                <a:spcPct val="107000"/>
              </a:lnSpc>
              <a:spcAft>
                <a:spcPts val="800"/>
              </a:spcAft>
              <a:buFont typeface="Arial" panose="020B0604020202020204" pitchFamily="34" charset="0"/>
              <a:buChar char="•"/>
            </a:pPr>
            <a:r>
              <a:rPr lang="en-US" sz="2200" b="1" kern="100" dirty="0">
                <a:effectLst/>
                <a:latin typeface="Arial" panose="020B0604020202020204" pitchFamily="34" charset="0"/>
                <a:ea typeface="Calibri" panose="020F0502020204030204" pitchFamily="34" charset="0"/>
                <a:cs typeface="Arial" panose="020B0604020202020204" pitchFamily="34" charset="0"/>
              </a:rPr>
              <a:t>TPLM Zone eastern end </a:t>
            </a:r>
            <a:r>
              <a:rPr lang="en-US" sz="2200" kern="100" dirty="0">
                <a:effectLst/>
                <a:latin typeface="Arial" panose="020B0604020202020204" pitchFamily="34" charset="0"/>
                <a:ea typeface="Calibri" panose="020F0502020204030204" pitchFamily="34" charset="0"/>
                <a:cs typeface="Arial" panose="020B0604020202020204" pitchFamily="34" charset="0"/>
              </a:rPr>
              <a:t>(</a:t>
            </a:r>
            <a:r>
              <a:rPr lang="en-US" sz="2200" kern="100" dirty="0" err="1">
                <a:effectLst/>
                <a:latin typeface="Arial" panose="020B0604020202020204" pitchFamily="34" charset="0"/>
                <a:ea typeface="Calibri" panose="020F0502020204030204" pitchFamily="34" charset="0"/>
                <a:cs typeface="Arial" panose="020B0604020202020204" pitchFamily="34" charset="0"/>
              </a:rPr>
              <a:t>Finlin</a:t>
            </a:r>
            <a:r>
              <a:rPr lang="en-US" sz="2200" kern="100" dirty="0">
                <a:effectLst/>
                <a:latin typeface="Arial" panose="020B0604020202020204" pitchFamily="34" charset="0"/>
                <a:ea typeface="Calibri" panose="020F0502020204030204" pitchFamily="34" charset="0"/>
                <a:cs typeface="Arial" panose="020B0604020202020204" pitchFamily="34" charset="0"/>
              </a:rPr>
              <a:t> / Dobb land) – location of eastern roundabout, eastern boundary treatmen</a:t>
            </a:r>
            <a:r>
              <a:rPr lang="en-US" sz="2200" kern="100" dirty="0">
                <a:latin typeface="Arial" panose="020B0604020202020204" pitchFamily="34" charset="0"/>
                <a:ea typeface="Calibri" panose="020F0502020204030204" pitchFamily="34" charset="0"/>
                <a:cs typeface="Arial" panose="020B0604020202020204" pitchFamily="34" charset="0"/>
              </a:rPr>
              <a:t>t north of SH6;</a:t>
            </a:r>
          </a:p>
          <a:p>
            <a:pPr marL="285750" indent="-285750">
              <a:lnSpc>
                <a:spcPct val="107000"/>
              </a:lnSpc>
              <a:spcAft>
                <a:spcPts val="800"/>
              </a:spcAft>
              <a:buFont typeface="Arial" panose="020B0604020202020204" pitchFamily="34" charset="0"/>
              <a:buChar char="•"/>
            </a:pPr>
            <a:r>
              <a:rPr lang="en-US" sz="2200" b="1" kern="100" dirty="0">
                <a:effectLst/>
                <a:latin typeface="Arial" panose="020B0604020202020204" pitchFamily="34" charset="0"/>
                <a:ea typeface="Calibri" panose="020F0502020204030204" pitchFamily="34" charset="0"/>
                <a:cs typeface="Arial" panose="020B0604020202020204" pitchFamily="34" charset="0"/>
              </a:rPr>
              <a:t>TPLM Zone western end </a:t>
            </a:r>
            <a:r>
              <a:rPr lang="en-US" sz="2200" kern="100" dirty="0">
                <a:effectLst/>
                <a:latin typeface="Arial" panose="020B0604020202020204" pitchFamily="34" charset="0"/>
                <a:ea typeface="Calibri" panose="020F0502020204030204" pitchFamily="34" charset="0"/>
                <a:cs typeface="Arial" panose="020B0604020202020204" pitchFamily="34" charset="0"/>
              </a:rPr>
              <a:t>(Hutchinson land);</a:t>
            </a:r>
          </a:p>
          <a:p>
            <a:pPr marL="285750" indent="-285750">
              <a:lnSpc>
                <a:spcPct val="107000"/>
              </a:lnSpc>
              <a:spcAft>
                <a:spcPts val="800"/>
              </a:spcAft>
              <a:buFont typeface="Arial" panose="020B0604020202020204" pitchFamily="34" charset="0"/>
              <a:buChar char="•"/>
            </a:pPr>
            <a:r>
              <a:rPr lang="en-US" sz="2200" b="1" kern="100" dirty="0">
                <a:latin typeface="Arial" panose="020B0604020202020204" pitchFamily="34" charset="0"/>
                <a:ea typeface="Calibri" panose="020F0502020204030204" pitchFamily="34" charset="0"/>
                <a:cs typeface="Arial" panose="020B0604020202020204" pitchFamily="34" charset="0"/>
              </a:rPr>
              <a:t>Queenstown Country Club; </a:t>
            </a:r>
          </a:p>
          <a:p>
            <a:pPr marL="285750" indent="-285750">
              <a:lnSpc>
                <a:spcPct val="107000"/>
              </a:lnSpc>
              <a:spcAft>
                <a:spcPts val="800"/>
              </a:spcAft>
              <a:buFont typeface="Arial" panose="020B0604020202020204" pitchFamily="34" charset="0"/>
              <a:buChar char="•"/>
            </a:pPr>
            <a:r>
              <a:rPr lang="en-US" sz="2200" b="1" kern="100" dirty="0">
                <a:effectLst/>
                <a:latin typeface="Arial" panose="020B0604020202020204" pitchFamily="34" charset="0"/>
                <a:ea typeface="Calibri" panose="020F0502020204030204" pitchFamily="34" charset="0"/>
                <a:cs typeface="Arial" panose="020B0604020202020204" pitchFamily="34" charset="0"/>
              </a:rPr>
              <a:t>Koko Ridge / Corona Trust;</a:t>
            </a:r>
          </a:p>
          <a:p>
            <a:pPr marL="285750" indent="-285750">
              <a:lnSpc>
                <a:spcPct val="107000"/>
              </a:lnSpc>
              <a:spcAft>
                <a:spcPts val="800"/>
              </a:spcAft>
              <a:buFont typeface="Arial" panose="020B0604020202020204" pitchFamily="34" charset="0"/>
              <a:buChar char="•"/>
            </a:pPr>
            <a:r>
              <a:rPr lang="en-US" sz="2200" b="1" kern="100" dirty="0" err="1">
                <a:latin typeface="Arial" panose="020B0604020202020204" pitchFamily="34" charset="0"/>
                <a:ea typeface="Calibri" panose="020F0502020204030204" pitchFamily="34" charset="0"/>
                <a:cs typeface="Arial" panose="020B0604020202020204" pitchFamily="34" charset="0"/>
              </a:rPr>
              <a:t>Doolyttle</a:t>
            </a:r>
            <a:r>
              <a:rPr lang="en-US" sz="2200" b="1" kern="100" dirty="0">
                <a:latin typeface="Arial" panose="020B0604020202020204" pitchFamily="34" charset="0"/>
                <a:ea typeface="Calibri" panose="020F0502020204030204" pitchFamily="34" charset="0"/>
                <a:cs typeface="Arial" panose="020B0604020202020204" pitchFamily="34" charset="0"/>
              </a:rPr>
              <a:t>;</a:t>
            </a:r>
          </a:p>
          <a:p>
            <a:pPr marL="285750" indent="-285750">
              <a:lnSpc>
                <a:spcPct val="107000"/>
              </a:lnSpc>
              <a:spcAft>
                <a:spcPts val="800"/>
              </a:spcAft>
              <a:buFont typeface="Arial" panose="020B0604020202020204" pitchFamily="34" charset="0"/>
              <a:buChar char="•"/>
            </a:pPr>
            <a:r>
              <a:rPr lang="en-US" sz="2200" b="1" kern="100" dirty="0">
                <a:effectLst/>
                <a:latin typeface="Arial" panose="020B0604020202020204" pitchFamily="34" charset="0"/>
                <a:ea typeface="Calibri" panose="020F0502020204030204" pitchFamily="34" charset="0"/>
                <a:cs typeface="Arial" panose="020B0604020202020204" pitchFamily="34" charset="0"/>
              </a:rPr>
              <a:t>Slope H</a:t>
            </a:r>
            <a:r>
              <a:rPr lang="en-US" sz="2200" b="1" kern="100" dirty="0">
                <a:latin typeface="Arial" panose="020B0604020202020204" pitchFamily="34" charset="0"/>
                <a:ea typeface="Calibri" panose="020F0502020204030204" pitchFamily="34" charset="0"/>
                <a:cs typeface="Arial" panose="020B0604020202020204" pitchFamily="34" charset="0"/>
              </a:rPr>
              <a:t>ill ONF / UGB</a:t>
            </a:r>
            <a:endParaRPr lang="en-NZ" sz="2200" b="1" kern="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914A820-7BB0-EB94-B873-158510F22AB3}"/>
              </a:ext>
            </a:extLst>
          </p:cNvPr>
          <p:cNvPicPr>
            <a:picLocks noChangeAspect="1"/>
          </p:cNvPicPr>
          <p:nvPr/>
        </p:nvPicPr>
        <p:blipFill>
          <a:blip r:embed="rId2"/>
          <a:stretch>
            <a:fillRect/>
          </a:stretch>
        </p:blipFill>
        <p:spPr>
          <a:xfrm>
            <a:off x="5657315" y="3023281"/>
            <a:ext cx="6367576" cy="3800991"/>
          </a:xfrm>
          <a:prstGeom prst="rect">
            <a:avLst/>
          </a:prstGeom>
          <a:ln>
            <a:solidFill>
              <a:schemeClr val="tx1"/>
            </a:solidFill>
          </a:ln>
        </p:spPr>
      </p:pic>
      <p:sp>
        <p:nvSpPr>
          <p:cNvPr id="2" name="Star: 5 Points 1">
            <a:extLst>
              <a:ext uri="{FF2B5EF4-FFF2-40B4-BE49-F238E27FC236}">
                <a16:creationId xmlns:a16="http://schemas.microsoft.com/office/drawing/2014/main" id="{400BB21E-5D26-D9A6-E536-96067BC675B9}"/>
              </a:ext>
            </a:extLst>
          </p:cNvPr>
          <p:cNvSpPr/>
          <p:nvPr/>
        </p:nvSpPr>
        <p:spPr>
          <a:xfrm>
            <a:off x="10406270" y="3687417"/>
            <a:ext cx="278295" cy="278296"/>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Star: 5 Points 4">
            <a:extLst>
              <a:ext uri="{FF2B5EF4-FFF2-40B4-BE49-F238E27FC236}">
                <a16:creationId xmlns:a16="http://schemas.microsoft.com/office/drawing/2014/main" id="{2FA9A043-1FC5-A9A5-FF23-F3EFE25E46FF}"/>
              </a:ext>
            </a:extLst>
          </p:cNvPr>
          <p:cNvSpPr/>
          <p:nvPr/>
        </p:nvSpPr>
        <p:spPr>
          <a:xfrm>
            <a:off x="8701955" y="5248481"/>
            <a:ext cx="278295" cy="278296"/>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Star: 5 Points 7">
            <a:extLst>
              <a:ext uri="{FF2B5EF4-FFF2-40B4-BE49-F238E27FC236}">
                <a16:creationId xmlns:a16="http://schemas.microsoft.com/office/drawing/2014/main" id="{5125C17A-11CD-8F57-B421-289801FFF781}"/>
              </a:ext>
            </a:extLst>
          </p:cNvPr>
          <p:cNvSpPr/>
          <p:nvPr/>
        </p:nvSpPr>
        <p:spPr>
          <a:xfrm>
            <a:off x="5871393" y="4970185"/>
            <a:ext cx="278295" cy="278296"/>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Star: 5 Points 8">
            <a:extLst>
              <a:ext uri="{FF2B5EF4-FFF2-40B4-BE49-F238E27FC236}">
                <a16:creationId xmlns:a16="http://schemas.microsoft.com/office/drawing/2014/main" id="{9EE55CA4-369B-9495-4794-C77A56441590}"/>
              </a:ext>
            </a:extLst>
          </p:cNvPr>
          <p:cNvSpPr/>
          <p:nvPr/>
        </p:nvSpPr>
        <p:spPr>
          <a:xfrm>
            <a:off x="6354418" y="5859877"/>
            <a:ext cx="278295" cy="278296"/>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Star: 5 Points 9">
            <a:extLst>
              <a:ext uri="{FF2B5EF4-FFF2-40B4-BE49-F238E27FC236}">
                <a16:creationId xmlns:a16="http://schemas.microsoft.com/office/drawing/2014/main" id="{5A9A5100-C7BE-F190-088E-9AB03C70481C}"/>
              </a:ext>
            </a:extLst>
          </p:cNvPr>
          <p:cNvSpPr/>
          <p:nvPr/>
        </p:nvSpPr>
        <p:spPr>
          <a:xfrm>
            <a:off x="9647583" y="5172489"/>
            <a:ext cx="175591" cy="178931"/>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Star: 5 Points 10">
            <a:extLst>
              <a:ext uri="{FF2B5EF4-FFF2-40B4-BE49-F238E27FC236}">
                <a16:creationId xmlns:a16="http://schemas.microsoft.com/office/drawing/2014/main" id="{3EAEFBFE-546D-A6B4-FD87-0D614C784A09}"/>
              </a:ext>
            </a:extLst>
          </p:cNvPr>
          <p:cNvSpPr/>
          <p:nvPr/>
        </p:nvSpPr>
        <p:spPr>
          <a:xfrm>
            <a:off x="7729300" y="4197626"/>
            <a:ext cx="278295" cy="278296"/>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72320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3BEC4D8-8835-134E-482E-A950133E4C5D}"/>
              </a:ext>
            </a:extLst>
          </p:cNvPr>
          <p:cNvSpPr>
            <a:spLocks noGrp="1"/>
          </p:cNvSpPr>
          <p:nvPr>
            <p:ph type="title"/>
          </p:nvPr>
        </p:nvSpPr>
        <p:spPr>
          <a:xfrm>
            <a:off x="838200" y="125842"/>
            <a:ext cx="10515600" cy="1325563"/>
          </a:xfrm>
        </p:spPr>
        <p:txBody>
          <a:bodyPr/>
          <a:lstStyle/>
          <a:p>
            <a:r>
              <a:rPr lang="en-US" dirty="0">
                <a:latin typeface="Arial" panose="020B0604020202020204" pitchFamily="34" charset="0"/>
                <a:cs typeface="Arial" panose="020B0604020202020204" pitchFamily="34" charset="0"/>
              </a:rPr>
              <a:t>TPLM Variation</a:t>
            </a:r>
            <a:endParaRPr lang="en-NZ"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02CE3C8C-0A83-5B0F-CB11-68E0D955D7EF}"/>
              </a:ext>
            </a:extLst>
          </p:cNvPr>
          <p:cNvSpPr txBox="1">
            <a:spLocks/>
          </p:cNvSpPr>
          <p:nvPr/>
        </p:nvSpPr>
        <p:spPr>
          <a:xfrm>
            <a:off x="838200" y="1219080"/>
            <a:ext cx="7229030" cy="660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solidFill>
                  <a:srgbClr val="0070C0"/>
                </a:solidFill>
                <a:latin typeface="Arial" panose="020B0604020202020204" pitchFamily="34" charset="0"/>
                <a:cs typeface="Arial" panose="020B0604020202020204" pitchFamily="34" charset="0"/>
              </a:rPr>
              <a:t>A comment on ‘regulation’</a:t>
            </a:r>
            <a:endParaRPr lang="en-NZ" sz="2600" dirty="0">
              <a:solidFill>
                <a:srgbClr val="0070C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521730E-F174-C8CB-6818-5321BF98AE44}"/>
              </a:ext>
            </a:extLst>
          </p:cNvPr>
          <p:cNvSpPr txBox="1"/>
          <p:nvPr/>
        </p:nvSpPr>
        <p:spPr>
          <a:xfrm>
            <a:off x="4709087" y="3157865"/>
            <a:ext cx="1811353" cy="397738"/>
          </a:xfrm>
          <a:prstGeom prst="rect">
            <a:avLst/>
          </a:prstGeom>
          <a:noFill/>
        </p:spPr>
        <p:txBody>
          <a:bodyPr wrap="square" rtlCol="0">
            <a:spAutoFit/>
          </a:bodyPr>
          <a:lstStyle/>
          <a:p>
            <a:pPr>
              <a:lnSpc>
                <a:spcPct val="107000"/>
              </a:lnSpc>
              <a:spcAft>
                <a:spcPts val="800"/>
              </a:spcAft>
            </a:pPr>
            <a:r>
              <a:rPr lang="en-US" sz="2000" kern="100" dirty="0">
                <a:effectLst/>
                <a:latin typeface="Arial" panose="020B0604020202020204" pitchFamily="34" charset="0"/>
                <a:ea typeface="Calibri" panose="020F0502020204030204" pitchFamily="34" charset="0"/>
                <a:cs typeface="Arial" panose="020B0604020202020204" pitchFamily="34" charset="0"/>
              </a:rPr>
              <a:t>A continuum:</a:t>
            </a:r>
            <a:endParaRPr lang="en-NZ" sz="2000" b="1"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685B30D-6E72-185F-F8A1-633E67AAB9CF}"/>
              </a:ext>
            </a:extLst>
          </p:cNvPr>
          <p:cNvSpPr txBox="1"/>
          <p:nvPr/>
        </p:nvSpPr>
        <p:spPr>
          <a:xfrm>
            <a:off x="1442816" y="3559406"/>
            <a:ext cx="1563168" cy="723275"/>
          </a:xfrm>
          <a:prstGeom prst="rect">
            <a:avLst/>
          </a:prstGeom>
          <a:noFill/>
          <a:ln w="38100">
            <a:solidFill>
              <a:schemeClr val="tx1"/>
            </a:solidFill>
          </a:ln>
        </p:spPr>
        <p:txBody>
          <a:bodyPr wrap="square" rtlCol="0">
            <a:spAutoFit/>
          </a:bodyPr>
          <a:lstStyle/>
          <a:p>
            <a:pPr>
              <a:spcAft>
                <a:spcPts val="600"/>
              </a:spcAft>
            </a:pPr>
            <a:r>
              <a:rPr lang="en-US" dirty="0">
                <a:latin typeface="Arial" panose="020B0604020202020204" pitchFamily="34" charset="0"/>
                <a:cs typeface="Arial" panose="020B0604020202020204" pitchFamily="34" charset="0"/>
              </a:rPr>
              <a:t>No regulation</a:t>
            </a:r>
          </a:p>
          <a:p>
            <a:pPr>
              <a:spcAft>
                <a:spcPts val="600"/>
              </a:spcAft>
            </a:pPr>
            <a:r>
              <a:rPr lang="en-US" dirty="0">
                <a:latin typeface="Arial" panose="020B0604020202020204" pitchFamily="34" charset="0"/>
                <a:cs typeface="Arial" panose="020B0604020202020204" pitchFamily="34" charset="0"/>
              </a:rPr>
              <a:t>Market leads</a:t>
            </a:r>
            <a:endParaRPr lang="en-NZ" dirty="0">
              <a:latin typeface="Arial" panose="020B060402020202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0CE88C7C-ED70-6670-D851-3C24F46B0AD3}"/>
              </a:ext>
            </a:extLst>
          </p:cNvPr>
          <p:cNvCxnSpPr>
            <a:cxnSpLocks/>
          </p:cNvCxnSpPr>
          <p:nvPr/>
        </p:nvCxnSpPr>
        <p:spPr>
          <a:xfrm>
            <a:off x="3273039" y="3883249"/>
            <a:ext cx="4435267"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ACDB124-6E34-FA67-1539-A99635C7308F}"/>
              </a:ext>
            </a:extLst>
          </p:cNvPr>
          <p:cNvSpPr txBox="1"/>
          <p:nvPr/>
        </p:nvSpPr>
        <p:spPr>
          <a:xfrm>
            <a:off x="8067230" y="3559405"/>
            <a:ext cx="2122919" cy="723275"/>
          </a:xfrm>
          <a:prstGeom prst="rect">
            <a:avLst/>
          </a:prstGeom>
          <a:noFill/>
          <a:ln w="38100">
            <a:solidFill>
              <a:schemeClr val="tx1"/>
            </a:solidFill>
          </a:ln>
        </p:spPr>
        <p:txBody>
          <a:bodyPr wrap="square" rtlCol="0">
            <a:spAutoFit/>
          </a:bodyPr>
          <a:lstStyle/>
          <a:p>
            <a:pPr>
              <a:spcAft>
                <a:spcPts val="600"/>
              </a:spcAft>
            </a:pPr>
            <a:r>
              <a:rPr lang="en-US" dirty="0">
                <a:latin typeface="Arial" panose="020B0604020202020204" pitchFamily="34" charset="0"/>
                <a:cs typeface="Arial" panose="020B0604020202020204" pitchFamily="34" charset="0"/>
              </a:rPr>
              <a:t>Heavy regulation</a:t>
            </a:r>
          </a:p>
          <a:p>
            <a:pPr>
              <a:spcAft>
                <a:spcPts val="600"/>
              </a:spcAft>
            </a:pPr>
            <a:r>
              <a:rPr lang="en-US" dirty="0">
                <a:latin typeface="Arial" panose="020B0604020202020204" pitchFamily="34" charset="0"/>
                <a:cs typeface="Arial" panose="020B0604020202020204" pitchFamily="34" charset="0"/>
              </a:rPr>
              <a:t>Market must follow</a:t>
            </a:r>
            <a:endParaRPr lang="en-N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826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1EC07-E877-9C78-213D-0E16417110D9}"/>
              </a:ext>
            </a:extLst>
          </p:cNvPr>
          <p:cNvSpPr>
            <a:spLocks noGrp="1"/>
          </p:cNvSpPr>
          <p:nvPr>
            <p:ph type="title"/>
          </p:nvPr>
        </p:nvSpPr>
        <p:spPr>
          <a:xfrm>
            <a:off x="838200" y="54301"/>
            <a:ext cx="10515600" cy="1325563"/>
          </a:xfrm>
        </p:spPr>
        <p:txBody>
          <a:bodyPr/>
          <a:lstStyle/>
          <a:p>
            <a:r>
              <a:rPr lang="en-US" dirty="0">
                <a:latin typeface="Arial" panose="020B0604020202020204" pitchFamily="34" charset="0"/>
                <a:cs typeface="Arial" panose="020B0604020202020204" pitchFamily="34" charset="0"/>
              </a:rPr>
              <a:t>Current Zoning</a:t>
            </a:r>
            <a:endParaRPr lang="en-NZ"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03F588C-1D9C-50DD-18F4-964032507A38}"/>
              </a:ext>
            </a:extLst>
          </p:cNvPr>
          <p:cNvPicPr>
            <a:picLocks noChangeAspect="1"/>
          </p:cNvPicPr>
          <p:nvPr/>
        </p:nvPicPr>
        <p:blipFill>
          <a:blip r:embed="rId2"/>
          <a:stretch>
            <a:fillRect/>
          </a:stretch>
        </p:blipFill>
        <p:spPr>
          <a:xfrm>
            <a:off x="947879" y="1379864"/>
            <a:ext cx="7937601" cy="4882439"/>
          </a:xfrm>
          <a:prstGeom prst="rect">
            <a:avLst/>
          </a:prstGeom>
          <a:ln>
            <a:solidFill>
              <a:schemeClr val="tx1"/>
            </a:solidFill>
          </a:ln>
        </p:spPr>
      </p:pic>
    </p:spTree>
    <p:extLst>
      <p:ext uri="{BB962C8B-B14F-4D97-AF65-F5344CB8AC3E}">
        <p14:creationId xmlns:p14="http://schemas.microsoft.com/office/powerpoint/2010/main" val="93494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2A949-7D48-F08B-C0A3-5D6C4D67D197}"/>
              </a:ext>
            </a:extLst>
          </p:cNvPr>
          <p:cNvSpPr>
            <a:spLocks noGrp="1"/>
          </p:cNvSpPr>
          <p:nvPr>
            <p:ph type="title"/>
          </p:nvPr>
        </p:nvSpPr>
        <p:spPr>
          <a:xfrm>
            <a:off x="838200" y="149681"/>
            <a:ext cx="10515600" cy="1325563"/>
          </a:xfrm>
        </p:spPr>
        <p:txBody>
          <a:bodyPr/>
          <a:lstStyle/>
          <a:p>
            <a:r>
              <a:rPr lang="en-US" dirty="0">
                <a:latin typeface="Arial" panose="020B0604020202020204" pitchFamily="34" charset="0"/>
                <a:cs typeface="Arial" panose="020B0604020202020204" pitchFamily="34" charset="0"/>
              </a:rPr>
              <a:t>Planning Context</a:t>
            </a:r>
            <a:endParaRPr lang="en-NZ"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9234BA-6339-551A-8265-8C00798F4E36}"/>
              </a:ext>
            </a:extLst>
          </p:cNvPr>
          <p:cNvSpPr>
            <a:spLocks noGrp="1"/>
          </p:cNvSpPr>
          <p:nvPr>
            <p:ph idx="1"/>
          </p:nvPr>
        </p:nvSpPr>
        <p:spPr>
          <a:xfrm>
            <a:off x="838200" y="2287096"/>
            <a:ext cx="10515600" cy="3618047"/>
          </a:xfrm>
        </p:spPr>
        <p:txBody>
          <a:bodyPr>
            <a:normAutofit/>
          </a:bodyPr>
          <a:lstStyle/>
          <a:p>
            <a:pPr algn="just"/>
            <a:r>
              <a:rPr lang="en-US" sz="2000" dirty="0">
                <a:latin typeface="Arial" panose="020B0604020202020204" pitchFamily="34" charset="0"/>
                <a:cs typeface="Arial" panose="020B0604020202020204" pitchFamily="34" charset="0"/>
              </a:rPr>
              <a:t>The WBLUS (2017) identified that additional urban scale development was appropriate at TPLM, noting it had high capability to absorb additional development, and to achieve urban development,  recommended the inclusion of a “Ladies Mile Gateway Precinct”, anticipating low to medium density housing with a 75m setback from State Highway 6. It recommended a structure plan process to assess amenity, landscape and infrastructure issues.</a:t>
            </a: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The Council deliberately chose, at that time, not to move forward with the recommendations of WBLUS as it was then anticipated that the area would likely be subject to future SHA applications under the HAASHA, and an indicative master planning exercise had been undertaken as part of “Lead Policy”.</a:t>
            </a:r>
            <a:endParaRPr lang="en-NZ"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DC9F1D2-432D-4F2B-19ED-6DD6722C0060}"/>
              </a:ext>
            </a:extLst>
          </p:cNvPr>
          <p:cNvSpPr txBox="1"/>
          <p:nvPr/>
        </p:nvSpPr>
        <p:spPr>
          <a:xfrm>
            <a:off x="838200" y="1227416"/>
            <a:ext cx="9195275" cy="892552"/>
          </a:xfrm>
          <a:prstGeom prst="rect">
            <a:avLst/>
          </a:prstGeom>
          <a:noFill/>
        </p:spPr>
        <p:txBody>
          <a:bodyPr wrap="square" rtlCol="0">
            <a:spAutoFit/>
          </a:bodyPr>
          <a:lstStyle/>
          <a:p>
            <a:r>
              <a:rPr lang="en-US" sz="2600" dirty="0">
                <a:solidFill>
                  <a:srgbClr val="0070C0"/>
                </a:solidFill>
                <a:latin typeface="Arial" panose="020B0604020202020204" pitchFamily="34" charset="0"/>
                <a:cs typeface="Arial" panose="020B0604020202020204" pitchFamily="34" charset="0"/>
              </a:rPr>
              <a:t>Indications from the Proposed District Plan Independent Hearings Panel</a:t>
            </a:r>
          </a:p>
        </p:txBody>
      </p:sp>
    </p:spTree>
    <p:extLst>
      <p:ext uri="{BB962C8B-B14F-4D97-AF65-F5344CB8AC3E}">
        <p14:creationId xmlns:p14="http://schemas.microsoft.com/office/powerpoint/2010/main" val="376019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8F8B4-7A59-1CEA-934C-08ACA3E2A35A}"/>
              </a:ext>
            </a:extLst>
          </p:cNvPr>
          <p:cNvSpPr>
            <a:spLocks noGrp="1"/>
          </p:cNvSpPr>
          <p:nvPr>
            <p:ph type="title"/>
          </p:nvPr>
        </p:nvSpPr>
        <p:spPr>
          <a:xfrm>
            <a:off x="838199" y="84901"/>
            <a:ext cx="10515600" cy="1325563"/>
          </a:xfrm>
        </p:spPr>
        <p:txBody>
          <a:bodyPr/>
          <a:lstStyle/>
          <a:p>
            <a:r>
              <a:rPr lang="en-US" dirty="0">
                <a:latin typeface="Arial" panose="020B0604020202020204" pitchFamily="34" charset="0"/>
                <a:cs typeface="Arial" panose="020B0604020202020204" pitchFamily="34" charset="0"/>
              </a:rPr>
              <a:t>Planning Context</a:t>
            </a:r>
            <a:endParaRPr lang="en-NZ"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02B9776-5FDA-E91A-5251-9F22FEAE7139}"/>
              </a:ext>
            </a:extLst>
          </p:cNvPr>
          <p:cNvSpPr>
            <a:spLocks noGrp="1"/>
          </p:cNvSpPr>
          <p:nvPr>
            <p:ph idx="1"/>
          </p:nvPr>
        </p:nvSpPr>
        <p:spPr>
          <a:xfrm>
            <a:off x="838199" y="1145748"/>
            <a:ext cx="6579550" cy="597798"/>
          </a:xfrm>
        </p:spPr>
        <p:txBody>
          <a:bodyPr>
            <a:normAutofit fontScale="92500"/>
          </a:bodyPr>
          <a:lstStyle/>
          <a:p>
            <a:pPr marL="0" indent="0">
              <a:buNone/>
            </a:pPr>
            <a:r>
              <a:rPr lang="en-US" dirty="0">
                <a:solidFill>
                  <a:srgbClr val="0070C0"/>
                </a:solidFill>
                <a:latin typeface="Arial" panose="020B0604020202020204" pitchFamily="34" charset="0"/>
                <a:cs typeface="Arial" panose="020B0604020202020204" pitchFamily="34" charset="0"/>
              </a:rPr>
              <a:t>The Housing Accord’s Lead Policy (2017)</a:t>
            </a:r>
            <a:endParaRPr lang="en-NZ" dirty="0">
              <a:solidFill>
                <a:srgbClr val="0070C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151CD22-6DE1-EA72-A9D8-71C6398EB12C}"/>
              </a:ext>
            </a:extLst>
          </p:cNvPr>
          <p:cNvPicPr>
            <a:picLocks noChangeAspect="1"/>
          </p:cNvPicPr>
          <p:nvPr/>
        </p:nvPicPr>
        <p:blipFill>
          <a:blip r:embed="rId2"/>
          <a:stretch>
            <a:fillRect/>
          </a:stretch>
        </p:blipFill>
        <p:spPr>
          <a:xfrm>
            <a:off x="1827668" y="1743546"/>
            <a:ext cx="7990026" cy="4868542"/>
          </a:xfrm>
          <a:prstGeom prst="rect">
            <a:avLst/>
          </a:prstGeom>
          <a:ln>
            <a:solidFill>
              <a:schemeClr val="tx1"/>
            </a:solidFill>
          </a:ln>
        </p:spPr>
      </p:pic>
    </p:spTree>
    <p:extLst>
      <p:ext uri="{BB962C8B-B14F-4D97-AF65-F5344CB8AC3E}">
        <p14:creationId xmlns:p14="http://schemas.microsoft.com/office/powerpoint/2010/main" val="48385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93A19-3ACA-C699-ED49-F928F41358A7}"/>
              </a:ext>
            </a:extLst>
          </p:cNvPr>
          <p:cNvSpPr>
            <a:spLocks noGrp="1"/>
          </p:cNvSpPr>
          <p:nvPr>
            <p:ph type="title"/>
          </p:nvPr>
        </p:nvSpPr>
        <p:spPr>
          <a:xfrm>
            <a:off x="838200" y="107163"/>
            <a:ext cx="10515600" cy="1325563"/>
          </a:xfrm>
        </p:spPr>
        <p:txBody>
          <a:bodyPr/>
          <a:lstStyle/>
          <a:p>
            <a:r>
              <a:rPr lang="en-US" dirty="0">
                <a:latin typeface="Arial" panose="020B0604020202020204" pitchFamily="34" charset="0"/>
                <a:cs typeface="Arial" panose="020B0604020202020204" pitchFamily="34" charset="0"/>
              </a:rPr>
              <a:t>Planning Context</a:t>
            </a:r>
            <a:endParaRPr lang="en-NZ"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C6AC430-04FC-3B48-5833-E7BBB00FC8FD}"/>
              </a:ext>
            </a:extLst>
          </p:cNvPr>
          <p:cNvSpPr>
            <a:spLocks noGrp="1"/>
          </p:cNvSpPr>
          <p:nvPr>
            <p:ph idx="1"/>
          </p:nvPr>
        </p:nvSpPr>
        <p:spPr>
          <a:xfrm>
            <a:off x="838200" y="1174764"/>
            <a:ext cx="9502211" cy="515923"/>
          </a:xfrm>
        </p:spPr>
        <p:txBody>
          <a:bodyPr>
            <a:normAutofit/>
          </a:bodyPr>
          <a:lstStyle/>
          <a:p>
            <a:pPr marL="0" indent="0">
              <a:buNone/>
            </a:pPr>
            <a:r>
              <a:rPr lang="en-US" dirty="0">
                <a:solidFill>
                  <a:srgbClr val="0070C0"/>
                </a:solidFill>
                <a:latin typeface="Arial" panose="020B0604020202020204" pitchFamily="34" charset="0"/>
                <a:cs typeface="Arial" panose="020B0604020202020204" pitchFamily="34" charset="0"/>
              </a:rPr>
              <a:t>The Queenstown Lakes Spatial Plan | Grow Well Whaiora</a:t>
            </a:r>
            <a:endParaRPr lang="en-NZ" dirty="0">
              <a:solidFill>
                <a:srgbClr val="0070C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78AC02E-585E-7797-3925-30B55CE15F92}"/>
              </a:ext>
            </a:extLst>
          </p:cNvPr>
          <p:cNvPicPr>
            <a:picLocks noChangeAspect="1"/>
          </p:cNvPicPr>
          <p:nvPr/>
        </p:nvPicPr>
        <p:blipFill>
          <a:blip r:embed="rId2"/>
          <a:stretch>
            <a:fillRect/>
          </a:stretch>
        </p:blipFill>
        <p:spPr>
          <a:xfrm>
            <a:off x="3668568" y="1948649"/>
            <a:ext cx="4854864" cy="4779649"/>
          </a:xfrm>
          <a:prstGeom prst="rect">
            <a:avLst/>
          </a:prstGeom>
          <a:ln>
            <a:solidFill>
              <a:schemeClr val="tx1"/>
            </a:solidFill>
          </a:ln>
        </p:spPr>
      </p:pic>
    </p:spTree>
    <p:extLst>
      <p:ext uri="{BB962C8B-B14F-4D97-AF65-F5344CB8AC3E}">
        <p14:creationId xmlns:p14="http://schemas.microsoft.com/office/powerpoint/2010/main" val="224910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1312AA-0C7D-D419-BF8A-EF11BC9DDD3E}"/>
              </a:ext>
            </a:extLst>
          </p:cNvPr>
          <p:cNvSpPr>
            <a:spLocks noGrp="1"/>
          </p:cNvSpPr>
          <p:nvPr>
            <p:ph type="title"/>
          </p:nvPr>
        </p:nvSpPr>
        <p:spPr>
          <a:xfrm>
            <a:off x="838200" y="91836"/>
            <a:ext cx="10515600" cy="1325563"/>
          </a:xfrm>
        </p:spPr>
        <p:txBody>
          <a:bodyPr/>
          <a:lstStyle/>
          <a:p>
            <a:r>
              <a:rPr lang="en-US" dirty="0">
                <a:latin typeface="Arial" panose="020B0604020202020204" pitchFamily="34" charset="0"/>
                <a:cs typeface="Arial" panose="020B0604020202020204" pitchFamily="34" charset="0"/>
              </a:rPr>
              <a:t>Planning Context</a:t>
            </a:r>
            <a:endParaRPr lang="en-NZ"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83E1C929-1D6B-3884-06D2-0E0260BD050F}"/>
              </a:ext>
            </a:extLst>
          </p:cNvPr>
          <p:cNvSpPr>
            <a:spLocks noGrp="1"/>
          </p:cNvSpPr>
          <p:nvPr>
            <p:ph idx="1"/>
          </p:nvPr>
        </p:nvSpPr>
        <p:spPr>
          <a:xfrm>
            <a:off x="838199" y="1175647"/>
            <a:ext cx="4229457" cy="533512"/>
          </a:xfrm>
        </p:spPr>
        <p:txBody>
          <a:bodyPr>
            <a:normAutofit/>
          </a:bodyPr>
          <a:lstStyle/>
          <a:p>
            <a:pPr marL="0" indent="0">
              <a:buNone/>
            </a:pPr>
            <a:r>
              <a:rPr lang="en-US" dirty="0">
                <a:solidFill>
                  <a:srgbClr val="0070C0"/>
                </a:solidFill>
                <a:latin typeface="Arial" panose="020B0604020202020204" pitchFamily="34" charset="0"/>
                <a:cs typeface="Arial" panose="020B0604020202020204" pitchFamily="34" charset="0"/>
              </a:rPr>
              <a:t>Special Housing Areas</a:t>
            </a:r>
            <a:endParaRPr lang="en-NZ" dirty="0">
              <a:solidFill>
                <a:srgbClr val="0070C0"/>
              </a:solidFill>
              <a:latin typeface="Arial" panose="020B0604020202020204" pitchFamily="34" charset="0"/>
              <a:cs typeface="Arial" panose="020B0604020202020204" pitchFamily="34" charset="0"/>
            </a:endParaRPr>
          </a:p>
        </p:txBody>
      </p:sp>
      <p:pic>
        <p:nvPicPr>
          <p:cNvPr id="7" name="Picture 6" descr="A map of a town&#10;&#10;Description automatically generated">
            <a:extLst>
              <a:ext uri="{FF2B5EF4-FFF2-40B4-BE49-F238E27FC236}">
                <a16:creationId xmlns:a16="http://schemas.microsoft.com/office/drawing/2014/main" id="{49670679-D6BE-96DB-63CA-5734A01DDF4C}"/>
              </a:ext>
            </a:extLst>
          </p:cNvPr>
          <p:cNvPicPr>
            <a:picLocks noChangeAspect="1"/>
          </p:cNvPicPr>
          <p:nvPr/>
        </p:nvPicPr>
        <p:blipFill rotWithShape="1">
          <a:blip r:embed="rId2">
            <a:extLst>
              <a:ext uri="{28A0092B-C50C-407E-A947-70E740481C1C}">
                <a14:useLocalDpi xmlns:a14="http://schemas.microsoft.com/office/drawing/2010/main" val="0"/>
              </a:ext>
            </a:extLst>
          </a:blip>
          <a:srcRect b="13161"/>
          <a:stretch/>
        </p:blipFill>
        <p:spPr>
          <a:xfrm>
            <a:off x="2784582" y="1863191"/>
            <a:ext cx="6622835" cy="4821242"/>
          </a:xfrm>
          <a:prstGeom prst="rect">
            <a:avLst/>
          </a:prstGeom>
        </p:spPr>
      </p:pic>
      <p:sp>
        <p:nvSpPr>
          <p:cNvPr id="12" name="TextBox 11">
            <a:extLst>
              <a:ext uri="{FF2B5EF4-FFF2-40B4-BE49-F238E27FC236}">
                <a16:creationId xmlns:a16="http://schemas.microsoft.com/office/drawing/2014/main" id="{47DA7A32-C67B-4368-220A-EEB9D1331475}"/>
              </a:ext>
            </a:extLst>
          </p:cNvPr>
          <p:cNvSpPr txBox="1"/>
          <p:nvPr/>
        </p:nvSpPr>
        <p:spPr>
          <a:xfrm>
            <a:off x="9494379" y="2890507"/>
            <a:ext cx="2503918"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Glenpanel and Flint’s Park </a:t>
            </a:r>
            <a:endParaRPr lang="en-NZ"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531DB33-73F3-D3B9-037D-929533F31304}"/>
              </a:ext>
            </a:extLst>
          </p:cNvPr>
          <p:cNvSpPr txBox="1"/>
          <p:nvPr/>
        </p:nvSpPr>
        <p:spPr>
          <a:xfrm>
            <a:off x="9494379" y="1806813"/>
            <a:ext cx="250391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Bridesdale</a:t>
            </a:r>
            <a:endParaRPr lang="en-NZ"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86F862D-56CE-FC70-6873-CD60495E0850}"/>
              </a:ext>
            </a:extLst>
          </p:cNvPr>
          <p:cNvSpPr txBox="1"/>
          <p:nvPr/>
        </p:nvSpPr>
        <p:spPr>
          <a:xfrm>
            <a:off x="9494379" y="3536838"/>
            <a:ext cx="250391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Shotover Country </a:t>
            </a:r>
          </a:p>
        </p:txBody>
      </p:sp>
      <p:sp>
        <p:nvSpPr>
          <p:cNvPr id="25" name="TextBox 24">
            <a:extLst>
              <a:ext uri="{FF2B5EF4-FFF2-40B4-BE49-F238E27FC236}">
                <a16:creationId xmlns:a16="http://schemas.microsoft.com/office/drawing/2014/main" id="{B836B37A-F46B-CFC8-ACC8-96D232AE41B4}"/>
              </a:ext>
            </a:extLst>
          </p:cNvPr>
          <p:cNvSpPr txBox="1"/>
          <p:nvPr/>
        </p:nvSpPr>
        <p:spPr>
          <a:xfrm>
            <a:off x="9494379" y="2205358"/>
            <a:ext cx="2503918"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Queenstown Country Club</a:t>
            </a:r>
          </a:p>
        </p:txBody>
      </p:sp>
      <p:pic>
        <p:nvPicPr>
          <p:cNvPr id="3" name="Picture 2">
            <a:extLst>
              <a:ext uri="{FF2B5EF4-FFF2-40B4-BE49-F238E27FC236}">
                <a16:creationId xmlns:a16="http://schemas.microsoft.com/office/drawing/2014/main" id="{9354BFD3-DE73-DED0-0252-5CDA856E1EDF}"/>
              </a:ext>
            </a:extLst>
          </p:cNvPr>
          <p:cNvPicPr>
            <a:picLocks noChangeAspect="1"/>
          </p:cNvPicPr>
          <p:nvPr/>
        </p:nvPicPr>
        <p:blipFill rotWithShape="1">
          <a:blip r:embed="rId3">
            <a:extLst>
              <a:ext uri="{28A0092B-C50C-407E-A947-70E740481C1C}">
                <a14:useLocalDpi xmlns:a14="http://schemas.microsoft.com/office/drawing/2010/main" val="0"/>
              </a:ext>
            </a:extLst>
          </a:blip>
          <a:srcRect b="13161"/>
          <a:stretch/>
        </p:blipFill>
        <p:spPr>
          <a:xfrm>
            <a:off x="2784582" y="1863191"/>
            <a:ext cx="6622835" cy="4821242"/>
          </a:xfrm>
          <a:prstGeom prst="rect">
            <a:avLst/>
          </a:prstGeom>
        </p:spPr>
      </p:pic>
      <p:pic>
        <p:nvPicPr>
          <p:cNvPr id="10" name="Picture 9" descr="A map of a neighborhood&#10;&#10;Description automatically generated">
            <a:extLst>
              <a:ext uri="{FF2B5EF4-FFF2-40B4-BE49-F238E27FC236}">
                <a16:creationId xmlns:a16="http://schemas.microsoft.com/office/drawing/2014/main" id="{68515624-549D-CF82-CC9B-B45538230924}"/>
              </a:ext>
            </a:extLst>
          </p:cNvPr>
          <p:cNvPicPr>
            <a:picLocks noChangeAspect="1"/>
          </p:cNvPicPr>
          <p:nvPr/>
        </p:nvPicPr>
        <p:blipFill rotWithShape="1">
          <a:blip r:embed="rId4">
            <a:extLst>
              <a:ext uri="{28A0092B-C50C-407E-A947-70E740481C1C}">
                <a14:useLocalDpi xmlns:a14="http://schemas.microsoft.com/office/drawing/2010/main" val="0"/>
              </a:ext>
            </a:extLst>
          </a:blip>
          <a:srcRect b="13142"/>
          <a:stretch/>
        </p:blipFill>
        <p:spPr>
          <a:xfrm>
            <a:off x="2784582" y="1863192"/>
            <a:ext cx="6621395" cy="4821242"/>
          </a:xfrm>
          <a:prstGeom prst="rect">
            <a:avLst/>
          </a:prstGeom>
        </p:spPr>
      </p:pic>
      <p:pic>
        <p:nvPicPr>
          <p:cNvPr id="13" name="Picture 12" descr="A map of a neighborhood&#10;&#10;Description automatically generated">
            <a:extLst>
              <a:ext uri="{FF2B5EF4-FFF2-40B4-BE49-F238E27FC236}">
                <a16:creationId xmlns:a16="http://schemas.microsoft.com/office/drawing/2014/main" id="{1A939747-5128-D904-CA05-B8A4E2E0D65A}"/>
              </a:ext>
            </a:extLst>
          </p:cNvPr>
          <p:cNvPicPr>
            <a:picLocks noChangeAspect="1"/>
          </p:cNvPicPr>
          <p:nvPr/>
        </p:nvPicPr>
        <p:blipFill rotWithShape="1">
          <a:blip r:embed="rId5">
            <a:extLst>
              <a:ext uri="{28A0092B-C50C-407E-A947-70E740481C1C}">
                <a14:useLocalDpi xmlns:a14="http://schemas.microsoft.com/office/drawing/2010/main" val="0"/>
              </a:ext>
            </a:extLst>
          </a:blip>
          <a:srcRect b="13142"/>
          <a:stretch/>
        </p:blipFill>
        <p:spPr>
          <a:xfrm>
            <a:off x="2784560" y="1863190"/>
            <a:ext cx="6621417" cy="4821242"/>
          </a:xfrm>
          <a:prstGeom prst="rect">
            <a:avLst/>
          </a:prstGeom>
        </p:spPr>
      </p:pic>
      <p:pic>
        <p:nvPicPr>
          <p:cNvPr id="15" name="Picture 14" descr="A map of a neighborhood&#10;&#10;Description automatically generated">
            <a:extLst>
              <a:ext uri="{FF2B5EF4-FFF2-40B4-BE49-F238E27FC236}">
                <a16:creationId xmlns:a16="http://schemas.microsoft.com/office/drawing/2014/main" id="{11CBC878-B64C-3D82-3851-D567244F67A9}"/>
              </a:ext>
            </a:extLst>
          </p:cNvPr>
          <p:cNvPicPr>
            <a:picLocks noChangeAspect="1"/>
          </p:cNvPicPr>
          <p:nvPr/>
        </p:nvPicPr>
        <p:blipFill rotWithShape="1">
          <a:blip r:embed="rId6">
            <a:extLst>
              <a:ext uri="{28A0092B-C50C-407E-A947-70E740481C1C}">
                <a14:useLocalDpi xmlns:a14="http://schemas.microsoft.com/office/drawing/2010/main" val="0"/>
              </a:ext>
            </a:extLst>
          </a:blip>
          <a:srcRect b="13142"/>
          <a:stretch/>
        </p:blipFill>
        <p:spPr>
          <a:xfrm>
            <a:off x="2783120" y="1863191"/>
            <a:ext cx="6621395" cy="4821242"/>
          </a:xfrm>
          <a:prstGeom prst="rect">
            <a:avLst/>
          </a:prstGeom>
        </p:spPr>
      </p:pic>
      <p:pic>
        <p:nvPicPr>
          <p:cNvPr id="6" name="Picture 5" descr="A map of a neighborhood&#10;&#10;Description automatically generated">
            <a:extLst>
              <a:ext uri="{FF2B5EF4-FFF2-40B4-BE49-F238E27FC236}">
                <a16:creationId xmlns:a16="http://schemas.microsoft.com/office/drawing/2014/main" id="{9A1FFE97-8A2F-6160-BC0A-A729A77F8251}"/>
              </a:ext>
            </a:extLst>
          </p:cNvPr>
          <p:cNvPicPr>
            <a:picLocks noChangeAspect="1"/>
          </p:cNvPicPr>
          <p:nvPr/>
        </p:nvPicPr>
        <p:blipFill rotWithShape="1">
          <a:blip r:embed="rId7">
            <a:extLst>
              <a:ext uri="{28A0092B-C50C-407E-A947-70E740481C1C}">
                <a14:useLocalDpi xmlns:a14="http://schemas.microsoft.com/office/drawing/2010/main" val="0"/>
              </a:ext>
            </a:extLst>
          </a:blip>
          <a:srcRect b="13538"/>
          <a:stretch/>
        </p:blipFill>
        <p:spPr>
          <a:xfrm>
            <a:off x="2783315" y="1863190"/>
            <a:ext cx="6651730" cy="4821242"/>
          </a:xfrm>
          <a:prstGeom prst="rect">
            <a:avLst/>
          </a:prstGeom>
        </p:spPr>
      </p:pic>
      <p:sp>
        <p:nvSpPr>
          <p:cNvPr id="8" name="TextBox 7">
            <a:extLst>
              <a:ext uri="{FF2B5EF4-FFF2-40B4-BE49-F238E27FC236}">
                <a16:creationId xmlns:a16="http://schemas.microsoft.com/office/drawing/2014/main" id="{B28837EC-1AD4-291D-298F-F2CAB32E0E65}"/>
              </a:ext>
            </a:extLst>
          </p:cNvPr>
          <p:cNvSpPr txBox="1"/>
          <p:nvPr/>
        </p:nvSpPr>
        <p:spPr>
          <a:xfrm>
            <a:off x="9502307" y="3906170"/>
            <a:ext cx="250391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Laurel Hills</a:t>
            </a:r>
          </a:p>
        </p:txBody>
      </p:sp>
    </p:spTree>
    <p:extLst>
      <p:ext uri="{BB962C8B-B14F-4D97-AF65-F5344CB8AC3E}">
        <p14:creationId xmlns:p14="http://schemas.microsoft.com/office/powerpoint/2010/main" val="204081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0" grpId="0"/>
      <p:bldP spid="2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D29D9-6BBC-F87B-E1FB-BE9981892746}"/>
              </a:ext>
            </a:extLst>
          </p:cNvPr>
          <p:cNvSpPr>
            <a:spLocks noGrp="1"/>
          </p:cNvSpPr>
          <p:nvPr>
            <p:ph type="title"/>
          </p:nvPr>
        </p:nvSpPr>
        <p:spPr>
          <a:xfrm>
            <a:off x="838200" y="132800"/>
            <a:ext cx="10515600" cy="1325563"/>
          </a:xfrm>
        </p:spPr>
        <p:txBody>
          <a:bodyPr/>
          <a:lstStyle/>
          <a:p>
            <a:r>
              <a:rPr lang="en-US" dirty="0">
                <a:latin typeface="Arial" panose="020B0604020202020204" pitchFamily="34" charset="0"/>
                <a:cs typeface="Arial" panose="020B0604020202020204" pitchFamily="34" charset="0"/>
              </a:rPr>
              <a:t>Planning Context</a:t>
            </a:r>
            <a:endParaRPr lang="en-NZ"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4555956-86E1-F43B-4EEA-C81D810DB7BE}"/>
              </a:ext>
            </a:extLst>
          </p:cNvPr>
          <p:cNvSpPr>
            <a:spLocks noGrp="1"/>
          </p:cNvSpPr>
          <p:nvPr>
            <p:ph idx="1"/>
          </p:nvPr>
        </p:nvSpPr>
        <p:spPr>
          <a:xfrm>
            <a:off x="838200" y="2022177"/>
            <a:ext cx="10515600" cy="3873526"/>
          </a:xfrm>
        </p:spPr>
        <p:txBody>
          <a:bodyPr>
            <a:normAutofit/>
          </a:bodyPr>
          <a:lstStyle/>
          <a:p>
            <a:pPr lvl="0">
              <a:lnSpc>
                <a:spcPct val="100000"/>
              </a:lnSpc>
            </a:pPr>
            <a:r>
              <a:rPr lang="en-US" sz="2400" dirty="0">
                <a:latin typeface="Arial" panose="020B0604020202020204" pitchFamily="34" charset="0"/>
                <a:cs typeface="Arial" panose="020B0604020202020204" pitchFamily="34" charset="0"/>
              </a:rPr>
              <a:t>Culmination of a series of moves, over the last 5+ years, towards masterplanning for the comprehensive, integrated urban development of the TPLM area.</a:t>
            </a:r>
            <a:endParaRPr lang="en-NZ" sz="2400" dirty="0">
              <a:latin typeface="Arial" panose="020B0604020202020204" pitchFamily="34" charset="0"/>
              <a:cs typeface="Arial" panose="020B0604020202020204" pitchFamily="34" charset="0"/>
            </a:endParaRPr>
          </a:p>
          <a:p>
            <a:pPr lvl="0">
              <a:lnSpc>
                <a:spcPct val="100000"/>
              </a:lnSpc>
            </a:pPr>
            <a:r>
              <a:rPr lang="en-US" sz="2400" dirty="0">
                <a:latin typeface="Arial" panose="020B0604020202020204" pitchFamily="34" charset="0"/>
                <a:cs typeface="Arial" panose="020B0604020202020204" pitchFamily="34" charset="0"/>
              </a:rPr>
              <a:t>TPLM Variation is the principal vehicle for implementation of the Spatial Plan’s intent for a new greenfields urban area within the Eastern Corridor. </a:t>
            </a:r>
            <a:endParaRPr lang="en-NZ" sz="2400" dirty="0">
              <a:latin typeface="Arial" panose="020B0604020202020204" pitchFamily="34" charset="0"/>
              <a:cs typeface="Arial" panose="020B0604020202020204" pitchFamily="34" charset="0"/>
            </a:endParaRPr>
          </a:p>
          <a:p>
            <a:pPr lvl="0">
              <a:lnSpc>
                <a:spcPct val="100000"/>
              </a:lnSpc>
            </a:pPr>
            <a:r>
              <a:rPr lang="en-US" sz="2400" dirty="0">
                <a:latin typeface="Arial" panose="020B0604020202020204" pitchFamily="34" charset="0"/>
                <a:cs typeface="Arial" panose="020B0604020202020204" pitchFamily="34" charset="0"/>
              </a:rPr>
              <a:t>Intention is for TPLM Variation to complement the existing suburban communities and for the Eastern Corridor as a whole to become a well-functioning urban environment.</a:t>
            </a:r>
            <a:endParaRPr lang="en-NZ" sz="2400" dirty="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E0B4E490-9330-F1BE-9E49-45A0BF9C96EC}"/>
              </a:ext>
            </a:extLst>
          </p:cNvPr>
          <p:cNvSpPr txBox="1">
            <a:spLocks/>
          </p:cNvSpPr>
          <p:nvPr/>
        </p:nvSpPr>
        <p:spPr>
          <a:xfrm>
            <a:off x="838200" y="1270356"/>
            <a:ext cx="8075064" cy="6609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70C0"/>
                </a:solidFill>
                <a:latin typeface="Arial" panose="020B0604020202020204" pitchFamily="34" charset="0"/>
                <a:cs typeface="Arial" panose="020B0604020202020204" pitchFamily="34" charset="0"/>
              </a:rPr>
              <a:t>TPLM Masterplan Process and Plan Variation</a:t>
            </a:r>
            <a:endParaRPr lang="en-NZ"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262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6697D2-CEB0-D376-901D-802B4C6B6E68}"/>
              </a:ext>
            </a:extLst>
          </p:cNvPr>
          <p:cNvSpPr>
            <a:spLocks noGrp="1"/>
          </p:cNvSpPr>
          <p:nvPr>
            <p:ph type="title"/>
          </p:nvPr>
        </p:nvSpPr>
        <p:spPr>
          <a:xfrm>
            <a:off x="838200" y="124254"/>
            <a:ext cx="10515600" cy="1325563"/>
          </a:xfrm>
        </p:spPr>
        <p:txBody>
          <a:bodyPr/>
          <a:lstStyle/>
          <a:p>
            <a:r>
              <a:rPr lang="en-US" dirty="0">
                <a:latin typeface="Arial" panose="020B0604020202020204" pitchFamily="34" charset="0"/>
                <a:cs typeface="Arial" panose="020B0604020202020204" pitchFamily="34" charset="0"/>
              </a:rPr>
              <a:t>TPLM Variation</a:t>
            </a:r>
            <a:endParaRPr lang="en-NZ" dirty="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DE741D74-8B1C-DE25-6781-4228A20CF2AA}"/>
              </a:ext>
            </a:extLst>
          </p:cNvPr>
          <p:cNvSpPr>
            <a:spLocks noGrp="1"/>
          </p:cNvSpPr>
          <p:nvPr>
            <p:ph idx="1"/>
          </p:nvPr>
        </p:nvSpPr>
        <p:spPr>
          <a:xfrm>
            <a:off x="838200" y="2022177"/>
            <a:ext cx="11083183" cy="4088066"/>
          </a:xfrm>
        </p:spPr>
        <p:txBody>
          <a:bodyPr>
            <a:noAutofit/>
          </a:bodyPr>
          <a:lstStyle/>
          <a:p>
            <a:pPr algn="just">
              <a:lnSpc>
                <a:spcPct val="120000"/>
              </a:lnSpc>
            </a:pPr>
            <a:r>
              <a:rPr lang="en-US" sz="2400" dirty="0">
                <a:latin typeface="Arial" panose="020B0604020202020204" pitchFamily="34" charset="0"/>
                <a:cs typeface="Arial" panose="020B0604020202020204" pitchFamily="34" charset="0"/>
              </a:rPr>
              <a:t>Integration </a:t>
            </a:r>
          </a:p>
          <a:p>
            <a:pPr algn="just">
              <a:lnSpc>
                <a:spcPct val="120000"/>
              </a:lnSpc>
            </a:pPr>
            <a:r>
              <a:rPr lang="en-US" sz="2400" dirty="0">
                <a:latin typeface="Arial" panose="020B0604020202020204" pitchFamily="34" charset="0"/>
                <a:cs typeface="Arial" panose="020B0604020202020204" pitchFamily="34" charset="0"/>
              </a:rPr>
              <a:t>Housing – diversity, affordability, efficiency </a:t>
            </a:r>
          </a:p>
          <a:p>
            <a:pPr algn="just">
              <a:lnSpc>
                <a:spcPct val="120000"/>
              </a:lnSpc>
            </a:pPr>
            <a:r>
              <a:rPr lang="en-US" sz="2400" dirty="0">
                <a:latin typeface="Arial" panose="020B0604020202020204" pitchFamily="34" charset="0"/>
                <a:cs typeface="Arial" panose="020B0604020202020204" pitchFamily="34" charset="0"/>
              </a:rPr>
              <a:t>Non-residential activities </a:t>
            </a:r>
          </a:p>
          <a:p>
            <a:pPr algn="just">
              <a:lnSpc>
                <a:spcPct val="120000"/>
              </a:lnSpc>
            </a:pPr>
            <a:r>
              <a:rPr lang="en-US" sz="2400" dirty="0">
                <a:latin typeface="Arial" panose="020B0604020202020204" pitchFamily="34" charset="0"/>
                <a:cs typeface="Arial" panose="020B0604020202020204" pitchFamily="34" charset="0"/>
              </a:rPr>
              <a:t>Traffic</a:t>
            </a:r>
          </a:p>
          <a:p>
            <a:pPr algn="just">
              <a:lnSpc>
                <a:spcPct val="120000"/>
              </a:lnSpc>
            </a:pPr>
            <a:r>
              <a:rPr lang="en-US" sz="2400" dirty="0">
                <a:latin typeface="Arial" panose="020B0604020202020204" pitchFamily="34" charset="0"/>
                <a:cs typeface="Arial" panose="020B0604020202020204" pitchFamily="34" charset="0"/>
              </a:rPr>
              <a:t>Stormwater and ecology</a:t>
            </a:r>
          </a:p>
          <a:p>
            <a:pPr algn="just">
              <a:lnSpc>
                <a:spcPct val="120000"/>
              </a:lnSpc>
            </a:pPr>
            <a:r>
              <a:rPr lang="en-NZ" sz="2400" dirty="0">
                <a:latin typeface="Arial" panose="020B0604020202020204" pitchFamily="34" charset="0"/>
                <a:cs typeface="Arial" panose="020B0604020202020204" pitchFamily="34" charset="0"/>
              </a:rPr>
              <a:t>Urban design and the built environment </a:t>
            </a:r>
          </a:p>
          <a:p>
            <a:pPr algn="just">
              <a:lnSpc>
                <a:spcPct val="120000"/>
              </a:lnSpc>
            </a:pPr>
            <a:r>
              <a:rPr lang="en-NZ" sz="2400" dirty="0">
                <a:latin typeface="Arial" panose="020B0604020202020204" pitchFamily="34" charset="0"/>
                <a:cs typeface="Arial" panose="020B0604020202020204" pitchFamily="34" charset="0"/>
              </a:rPr>
              <a:t>Climate change and sustainable development</a:t>
            </a:r>
          </a:p>
        </p:txBody>
      </p:sp>
      <p:sp>
        <p:nvSpPr>
          <p:cNvPr id="9" name="Content Placeholder 2">
            <a:extLst>
              <a:ext uri="{FF2B5EF4-FFF2-40B4-BE49-F238E27FC236}">
                <a16:creationId xmlns:a16="http://schemas.microsoft.com/office/drawing/2014/main" id="{6B307DF9-6D59-81C6-A83A-971170BEA742}"/>
              </a:ext>
            </a:extLst>
          </p:cNvPr>
          <p:cNvSpPr txBox="1">
            <a:spLocks/>
          </p:cNvSpPr>
          <p:nvPr/>
        </p:nvSpPr>
        <p:spPr>
          <a:xfrm>
            <a:off x="838200" y="1295993"/>
            <a:ext cx="7229030" cy="660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70C0"/>
                </a:solidFill>
                <a:latin typeface="Arial" panose="020B0604020202020204" pitchFamily="34" charset="0"/>
                <a:cs typeface="Arial" panose="020B0604020202020204" pitchFamily="34" charset="0"/>
              </a:rPr>
              <a:t>Key Issues</a:t>
            </a:r>
            <a:endParaRPr lang="en-NZ"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105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91b526e-3dd1-4b8c-94d2-cb3747630c26" xsi:nil="true"/>
    <lcf76f155ced4ddcb4097134ff3c332f xmlns="a2364df2-f3de-4b14-aaed-7fdda5888d8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03B36B914C9DF439AF3E90B2705FCD8" ma:contentTypeVersion="17" ma:contentTypeDescription="Create a new document." ma:contentTypeScope="" ma:versionID="7dd7dd15c49595f6bc90cb87a052a5d0">
  <xsd:schema xmlns:xsd="http://www.w3.org/2001/XMLSchema" xmlns:xs="http://www.w3.org/2001/XMLSchema" xmlns:p="http://schemas.microsoft.com/office/2006/metadata/properties" xmlns:ns2="a2364df2-f3de-4b14-aaed-7fdda5888d83" xmlns:ns3="591b526e-3dd1-4b8c-94d2-cb3747630c26" targetNamespace="http://schemas.microsoft.com/office/2006/metadata/properties" ma:root="true" ma:fieldsID="2b96b8bd1bf4790ec9482f48062fb3ce" ns2:_="" ns3:_="">
    <xsd:import namespace="a2364df2-f3de-4b14-aaed-7fdda5888d83"/>
    <xsd:import namespace="591b526e-3dd1-4b8c-94d2-cb3747630c2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64df2-f3de-4b14-aaed-7fdda5888d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b8b968e-6d6b-4891-af4f-7796a4c1354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1b526e-3dd1-4b8c-94d2-cb3747630c2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9efee54-bb35-45a2-93b5-90457f31afd8}" ma:internalName="TaxCatchAll" ma:showField="CatchAllData" ma:web="591b526e-3dd1-4b8c-94d2-cb3747630c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4C6501-C998-4439-A9F6-543D340E4063}">
  <ds:schemaRefs>
    <ds:schemaRef ds:uri="http://purl.org/dc/elements/1.1/"/>
    <ds:schemaRef ds:uri="http://schemas.microsoft.com/office/2006/metadata/properties"/>
    <ds:schemaRef ds:uri="a2364df2-f3de-4b14-aaed-7fdda5888d83"/>
    <ds:schemaRef ds:uri="http://purl.org/dc/terms/"/>
    <ds:schemaRef ds:uri="591b526e-3dd1-4b8c-94d2-cb3747630c26"/>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2DDA71D9-D9B1-4909-A3C2-59A9F61D2941}">
  <ds:schemaRefs>
    <ds:schemaRef ds:uri="http://schemas.microsoft.com/sharepoint/v3/contenttype/forms"/>
  </ds:schemaRefs>
</ds:datastoreItem>
</file>

<file path=customXml/itemProps3.xml><?xml version="1.0" encoding="utf-8"?>
<ds:datastoreItem xmlns:ds="http://schemas.openxmlformats.org/officeDocument/2006/customXml" ds:itemID="{C231B530-B540-458A-9182-57FD211351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364df2-f3de-4b14-aaed-7fdda5888d83"/>
    <ds:schemaRef ds:uri="591b526e-3dd1-4b8c-94d2-cb3747630c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6356</TotalTime>
  <Words>1814</Words>
  <Application>Microsoft Office PowerPoint</Application>
  <PresentationFormat>Widescreen</PresentationFormat>
  <Paragraphs>170</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Courier New</vt:lpstr>
      <vt:lpstr>Symbol</vt:lpstr>
      <vt:lpstr>Office Theme</vt:lpstr>
      <vt:lpstr>Te Pūtahi Ladies Mile Variation Overview</vt:lpstr>
      <vt:lpstr>Location</vt:lpstr>
      <vt:lpstr>Current Zoning</vt:lpstr>
      <vt:lpstr>Planning Context</vt:lpstr>
      <vt:lpstr>Planning Context</vt:lpstr>
      <vt:lpstr>Planning Context</vt:lpstr>
      <vt:lpstr>Planning Context</vt:lpstr>
      <vt:lpstr>Planning Context</vt:lpstr>
      <vt:lpstr>TPLM Variation</vt:lpstr>
      <vt:lpstr>TPLM Variation</vt:lpstr>
      <vt:lpstr>TPLM Variation</vt:lpstr>
      <vt:lpstr>TPLM Variation</vt:lpstr>
      <vt:lpstr>TPLM Variation</vt:lpstr>
      <vt:lpstr>TPLM Variation</vt:lpstr>
      <vt:lpstr>TPLM Variation</vt:lpstr>
      <vt:lpstr>TPLM Variation</vt:lpstr>
      <vt:lpstr>TPLM Variation</vt:lpstr>
      <vt:lpstr>TPLM Variation</vt:lpstr>
      <vt:lpstr>TPLM Variation</vt:lpstr>
      <vt:lpstr>TPLM Variation</vt:lpstr>
      <vt:lpstr>TPLM Variation</vt:lpstr>
      <vt:lpstr>TPLM Variation</vt:lpstr>
      <vt:lpstr>TPLM Variation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 Pūtahi Ladies Mile Variation Overview</dc:title>
  <dc:creator>JB</dc:creator>
  <cp:lastModifiedBy>JB</cp:lastModifiedBy>
  <cp:revision>1</cp:revision>
  <cp:lastPrinted>2023-11-26T04:18:12Z</cp:lastPrinted>
  <dcterms:created xsi:type="dcterms:W3CDTF">2023-11-14T23:14:16Z</dcterms:created>
  <dcterms:modified xsi:type="dcterms:W3CDTF">2023-11-26T19:37:20Z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0x010100603B36B914C9DF439AF3E90B2705FCD8</vt:lpwstr>
  </property>
  <property fmtid="{D5CDD505-2E9C-101B-9397-08002B2CF9AE}" pid="3" name="MediaServiceImageTags">
    <vt:lpwstr/>
  </property>
</Properties>
</file>